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519AF0-A477-4474-B141-2BB9A726C09C}" v="62" dt="2022-01-11T05:19:26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Wong" userId="S::spcsprw@spcs.edu.hk::00e3236a-ab67-4239-888f-325bce813678" providerId="AD" clId="Web-{CE519AF0-A477-4474-B141-2BB9A726C09C}"/>
    <pc:docChg chg="addSld modSld addMainMaster delMainMaster">
      <pc:chgData name="Priscilla Wong" userId="S::spcsprw@spcs.edu.hk::00e3236a-ab67-4239-888f-325bce813678" providerId="AD" clId="Web-{CE519AF0-A477-4474-B141-2BB9A726C09C}" dt="2022-01-11T05:19:54.156" v="68"/>
      <pc:docMkLst>
        <pc:docMk/>
      </pc:docMkLst>
      <pc:sldChg chg="addSp modSp mod setBg modClrScheme chgLayout">
        <pc:chgData name="Priscilla Wong" userId="S::spcsprw@spcs.edu.hk::00e3236a-ab67-4239-888f-325bce813678" providerId="AD" clId="Web-{CE519AF0-A477-4474-B141-2BB9A726C09C}" dt="2022-01-11T04:49:48.731" v="1"/>
        <pc:sldMkLst>
          <pc:docMk/>
          <pc:sldMk cId="109857222" sldId="256"/>
        </pc:sldMkLst>
        <pc:spChg chg="mod">
          <ac:chgData name="Priscilla Wong" userId="S::spcsprw@spcs.edu.hk::00e3236a-ab67-4239-888f-325bce813678" providerId="AD" clId="Web-{CE519AF0-A477-4474-B141-2BB9A726C09C}" dt="2022-01-11T04:49:48.731" v="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riscilla Wong" userId="S::spcsprw@spcs.edu.hk::00e3236a-ab67-4239-888f-325bce813678" providerId="AD" clId="Web-{CE519AF0-A477-4474-B141-2BB9A726C09C}" dt="2022-01-11T04:49:48.731" v="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Priscilla Wong" userId="S::spcsprw@spcs.edu.hk::00e3236a-ab67-4239-888f-325bce813678" providerId="AD" clId="Web-{CE519AF0-A477-4474-B141-2BB9A726C09C}" dt="2022-01-11T04:49:48.731" v="1"/>
          <ac:spMkLst>
            <pc:docMk/>
            <pc:sldMk cId="109857222" sldId="256"/>
            <ac:spMk id="9" creationId="{2644B391-9BFE-445C-A9EC-F544BB85FBC7}"/>
          </ac:spMkLst>
        </pc:spChg>
        <pc:spChg chg="add">
          <ac:chgData name="Priscilla Wong" userId="S::spcsprw@spcs.edu.hk::00e3236a-ab67-4239-888f-325bce813678" providerId="AD" clId="Web-{CE519AF0-A477-4474-B141-2BB9A726C09C}" dt="2022-01-11T04:49:48.731" v="1"/>
          <ac:spMkLst>
            <pc:docMk/>
            <pc:sldMk cId="109857222" sldId="256"/>
            <ac:spMk id="11" creationId="{80F26E69-87D9-4655-AE7B-280A87AA3CAD}"/>
          </ac:spMkLst>
        </pc:spChg>
        <pc:picChg chg="add">
          <ac:chgData name="Priscilla Wong" userId="S::spcsprw@spcs.edu.hk::00e3236a-ab67-4239-888f-325bce813678" providerId="AD" clId="Web-{CE519AF0-A477-4474-B141-2BB9A726C09C}" dt="2022-01-11T04:49:48.731" v="1"/>
          <ac:picMkLst>
            <pc:docMk/>
            <pc:sldMk cId="109857222" sldId="256"/>
            <ac:picMk id="4" creationId="{E8B8815A-C2EE-40C6-8297-EA6AC21A4CC7}"/>
          </ac:picMkLst>
        </pc:picChg>
      </pc:sldChg>
      <pc:sldChg chg="addSp delSp modSp new mod setBg setClrOvrMap">
        <pc:chgData name="Priscilla Wong" userId="S::spcsprw@spcs.edu.hk::00e3236a-ab67-4239-888f-325bce813678" providerId="AD" clId="Web-{CE519AF0-A477-4474-B141-2BB9A726C09C}" dt="2022-01-11T05:09:59.565" v="11"/>
        <pc:sldMkLst>
          <pc:docMk/>
          <pc:sldMk cId="4088469763" sldId="257"/>
        </pc:sldMkLst>
        <pc:spChg chg="mod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2" creationId="{7281B05E-C557-48F5-8A8A-755E17EF7665}"/>
          </ac:spMkLst>
        </pc:spChg>
        <pc:spChg chg="mod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3" creationId="{53B57C36-BE25-4581-AD43-3F89CE9405A1}"/>
          </ac:spMkLst>
        </pc:spChg>
        <pc:spChg chg="add mod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5" creationId="{F2A6406C-3761-4F83-AFF8-5DEDA7AC4EBF}"/>
          </ac:spMkLst>
        </pc:spChg>
        <pc:spChg chg="add del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8" creationId="{ED15573D-0E45-4691-B525-471152EC18CD}"/>
          </ac:spMkLst>
        </pc:spChg>
        <pc:spChg chg="add del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10" creationId="{9E448559-19A4-4252-8C27-54C1DA906F8A}"/>
          </ac:spMkLst>
        </pc:spChg>
        <pc:spChg chg="add del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12" creationId="{1B19C35E-4E30-4F1D-9FC2-F2FA6191E453}"/>
          </ac:spMkLst>
        </pc:spChg>
        <pc:spChg chg="add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17" creationId="{B6EE7E08-B389-43E5-B019-1B0A8ACBBD93}"/>
          </ac:spMkLst>
        </pc:spChg>
        <pc:spChg chg="add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19" creationId="{E60D94A5-8A09-4BAB-8F7C-69BC34C54DDE}"/>
          </ac:spMkLst>
        </pc:spChg>
        <pc:spChg chg="add">
          <ac:chgData name="Priscilla Wong" userId="S::spcsprw@spcs.edu.hk::00e3236a-ab67-4239-888f-325bce813678" providerId="AD" clId="Web-{CE519AF0-A477-4474-B141-2BB9A726C09C}" dt="2022-01-11T05:09:59.565" v="11"/>
          <ac:spMkLst>
            <pc:docMk/>
            <pc:sldMk cId="4088469763" sldId="257"/>
            <ac:spMk id="21" creationId="{7A1AE32B-3A6E-4C5E-8FEB-73861B9A26B5}"/>
          </ac:spMkLst>
        </pc:spChg>
        <pc:picChg chg="add mod ord">
          <ac:chgData name="Priscilla Wong" userId="S::spcsprw@spcs.edu.hk::00e3236a-ab67-4239-888f-325bce813678" providerId="AD" clId="Web-{CE519AF0-A477-4474-B141-2BB9A726C09C}" dt="2022-01-11T05:09:59.565" v="11"/>
          <ac:picMkLst>
            <pc:docMk/>
            <pc:sldMk cId="4088469763" sldId="257"/>
            <ac:picMk id="4" creationId="{64A6B363-985D-4622-99B6-94C12F1F2710}"/>
          </ac:picMkLst>
        </pc:picChg>
      </pc:sldChg>
      <pc:sldChg chg="addSp modSp new mod setBg">
        <pc:chgData name="Priscilla Wong" userId="S::spcsprw@spcs.edu.hk::00e3236a-ab67-4239-888f-325bce813678" providerId="AD" clId="Web-{CE519AF0-A477-4474-B141-2BB9A726C09C}" dt="2022-01-11T05:10:43.503" v="19"/>
        <pc:sldMkLst>
          <pc:docMk/>
          <pc:sldMk cId="1032486548" sldId="258"/>
        </pc:sldMkLst>
        <pc:spChg chg="mod">
          <ac:chgData name="Priscilla Wong" userId="S::spcsprw@spcs.edu.hk::00e3236a-ab67-4239-888f-325bce813678" providerId="AD" clId="Web-{CE519AF0-A477-4474-B141-2BB9A726C09C}" dt="2022-01-11T05:10:43.503" v="19"/>
          <ac:spMkLst>
            <pc:docMk/>
            <pc:sldMk cId="1032486548" sldId="258"/>
            <ac:spMk id="2" creationId="{1AA391EE-03BE-4CBF-B470-516EE67FEAB7}"/>
          </ac:spMkLst>
        </pc:spChg>
        <pc:spChg chg="mod">
          <ac:chgData name="Priscilla Wong" userId="S::spcsprw@spcs.edu.hk::00e3236a-ab67-4239-888f-325bce813678" providerId="AD" clId="Web-{CE519AF0-A477-4474-B141-2BB9A726C09C}" dt="2022-01-11T05:10:43.503" v="19"/>
          <ac:spMkLst>
            <pc:docMk/>
            <pc:sldMk cId="1032486548" sldId="258"/>
            <ac:spMk id="3" creationId="{3CA0F866-3A57-44AB-A1A5-6F6383C2282C}"/>
          </ac:spMkLst>
        </pc:spChg>
        <pc:spChg chg="add mod">
          <ac:chgData name="Priscilla Wong" userId="S::spcsprw@spcs.edu.hk::00e3236a-ab67-4239-888f-325bce813678" providerId="AD" clId="Web-{CE519AF0-A477-4474-B141-2BB9A726C09C}" dt="2022-01-11T05:10:43.503" v="19"/>
          <ac:spMkLst>
            <pc:docMk/>
            <pc:sldMk cId="1032486548" sldId="258"/>
            <ac:spMk id="5" creationId="{9D08D212-3B02-494A-BAFC-5D031A946B7F}"/>
          </ac:spMkLst>
        </pc:spChg>
        <pc:spChg chg="add">
          <ac:chgData name="Priscilla Wong" userId="S::spcsprw@spcs.edu.hk::00e3236a-ab67-4239-888f-325bce813678" providerId="AD" clId="Web-{CE519AF0-A477-4474-B141-2BB9A726C09C}" dt="2022-01-11T05:10:43.503" v="19"/>
          <ac:spMkLst>
            <pc:docMk/>
            <pc:sldMk cId="1032486548" sldId="258"/>
            <ac:spMk id="10" creationId="{B6EE7E08-B389-43E5-B019-1B0A8ACBBD93}"/>
          </ac:spMkLst>
        </pc:spChg>
        <pc:spChg chg="add">
          <ac:chgData name="Priscilla Wong" userId="S::spcsprw@spcs.edu.hk::00e3236a-ab67-4239-888f-325bce813678" providerId="AD" clId="Web-{CE519AF0-A477-4474-B141-2BB9A726C09C}" dt="2022-01-11T05:10:43.503" v="19"/>
          <ac:spMkLst>
            <pc:docMk/>
            <pc:sldMk cId="1032486548" sldId="258"/>
            <ac:spMk id="12" creationId="{E60D94A5-8A09-4BAB-8F7C-69BC34C54DDE}"/>
          </ac:spMkLst>
        </pc:spChg>
        <pc:spChg chg="add">
          <ac:chgData name="Priscilla Wong" userId="S::spcsprw@spcs.edu.hk::00e3236a-ab67-4239-888f-325bce813678" providerId="AD" clId="Web-{CE519AF0-A477-4474-B141-2BB9A726C09C}" dt="2022-01-11T05:10:43.503" v="19"/>
          <ac:spMkLst>
            <pc:docMk/>
            <pc:sldMk cId="1032486548" sldId="258"/>
            <ac:spMk id="14" creationId="{7A1AE32B-3A6E-4C5E-8FEB-73861B9A26B5}"/>
          </ac:spMkLst>
        </pc:spChg>
        <pc:picChg chg="add mod ord">
          <ac:chgData name="Priscilla Wong" userId="S::spcsprw@spcs.edu.hk::00e3236a-ab67-4239-888f-325bce813678" providerId="AD" clId="Web-{CE519AF0-A477-4474-B141-2BB9A726C09C}" dt="2022-01-11T05:10:43.503" v="19"/>
          <ac:picMkLst>
            <pc:docMk/>
            <pc:sldMk cId="1032486548" sldId="258"/>
            <ac:picMk id="4" creationId="{1BC474ED-4943-4BAA-956C-6194B7CE7E0E}"/>
          </ac:picMkLst>
        </pc:picChg>
      </pc:sldChg>
      <pc:sldChg chg="addSp delSp modSp new mod setBg setClrOvrMap">
        <pc:chgData name="Priscilla Wong" userId="S::spcsprw@spcs.edu.hk::00e3236a-ab67-4239-888f-325bce813678" providerId="AD" clId="Web-{CE519AF0-A477-4474-B141-2BB9A726C09C}" dt="2022-01-11T05:12:16.255" v="39" actId="20577"/>
        <pc:sldMkLst>
          <pc:docMk/>
          <pc:sldMk cId="665295073" sldId="259"/>
        </pc:sldMkLst>
        <pc:spChg chg="del mod">
          <ac:chgData name="Priscilla Wong" userId="S::spcsprw@spcs.edu.hk::00e3236a-ab67-4239-888f-325bce813678" providerId="AD" clId="Web-{CE519AF0-A477-4474-B141-2BB9A726C09C}" dt="2022-01-11T05:11:59.927" v="28"/>
          <ac:spMkLst>
            <pc:docMk/>
            <pc:sldMk cId="665295073" sldId="259"/>
            <ac:spMk id="2" creationId="{9330AF6E-B1E7-40BE-940D-306E1443CAB6}"/>
          </ac:spMkLst>
        </pc:spChg>
        <pc:spChg chg="mod">
          <ac:chgData name="Priscilla Wong" userId="S::spcsprw@spcs.edu.hk::00e3236a-ab67-4239-888f-325bce813678" providerId="AD" clId="Web-{CE519AF0-A477-4474-B141-2BB9A726C09C}" dt="2022-01-11T05:12:16.255" v="39" actId="20577"/>
          <ac:spMkLst>
            <pc:docMk/>
            <pc:sldMk cId="665295073" sldId="259"/>
            <ac:spMk id="3" creationId="{0B5501C6-16BD-4A5C-B8B7-B48767FAD617}"/>
          </ac:spMkLst>
        </pc:spChg>
        <pc:spChg chg="add mod">
          <ac:chgData name="Priscilla Wong" userId="S::spcsprw@spcs.edu.hk::00e3236a-ab67-4239-888f-325bce813678" providerId="AD" clId="Web-{CE519AF0-A477-4474-B141-2BB9A726C09C}" dt="2022-01-11T05:11:56.442" v="27"/>
          <ac:spMkLst>
            <pc:docMk/>
            <pc:sldMk cId="665295073" sldId="259"/>
            <ac:spMk id="5" creationId="{7D93450F-2F99-493B-9D5F-2F864B349923}"/>
          </ac:spMkLst>
        </pc:spChg>
        <pc:spChg chg="add">
          <ac:chgData name="Priscilla Wong" userId="S::spcsprw@spcs.edu.hk::00e3236a-ab67-4239-888f-325bce813678" providerId="AD" clId="Web-{CE519AF0-A477-4474-B141-2BB9A726C09C}" dt="2022-01-11T05:11:56.442" v="27"/>
          <ac:spMkLst>
            <pc:docMk/>
            <pc:sldMk cId="665295073" sldId="259"/>
            <ac:spMk id="10" creationId="{282E2A95-1A08-4118-83C6-B1CA5648E075}"/>
          </ac:spMkLst>
        </pc:spChg>
        <pc:spChg chg="add">
          <ac:chgData name="Priscilla Wong" userId="S::spcsprw@spcs.edu.hk::00e3236a-ab67-4239-888f-325bce813678" providerId="AD" clId="Web-{CE519AF0-A477-4474-B141-2BB9A726C09C}" dt="2022-01-11T05:11:56.442" v="27"/>
          <ac:spMkLst>
            <pc:docMk/>
            <pc:sldMk cId="665295073" sldId="259"/>
            <ac:spMk id="12" creationId="{2FFEFC7E-85EE-4AC9-A351-FBEB13A1D622}"/>
          </ac:spMkLst>
        </pc:spChg>
        <pc:spChg chg="add">
          <ac:chgData name="Priscilla Wong" userId="S::spcsprw@spcs.edu.hk::00e3236a-ab67-4239-888f-325bce813678" providerId="AD" clId="Web-{CE519AF0-A477-4474-B141-2BB9A726C09C}" dt="2022-01-11T05:11:56.442" v="27"/>
          <ac:spMkLst>
            <pc:docMk/>
            <pc:sldMk cId="665295073" sldId="259"/>
            <ac:spMk id="14" creationId="{CB2511BB-FC4C-45F3-94EB-661D6806C942}"/>
          </ac:spMkLst>
        </pc:spChg>
        <pc:spChg chg="add">
          <ac:chgData name="Priscilla Wong" userId="S::spcsprw@spcs.edu.hk::00e3236a-ab67-4239-888f-325bce813678" providerId="AD" clId="Web-{CE519AF0-A477-4474-B141-2BB9A726C09C}" dt="2022-01-11T05:11:56.442" v="27"/>
          <ac:spMkLst>
            <pc:docMk/>
            <pc:sldMk cId="665295073" sldId="259"/>
            <ac:spMk id="16" creationId="{68DC0EC7-60EA-4BD3-BC04-D547DE1B2891}"/>
          </ac:spMkLst>
        </pc:spChg>
        <pc:picChg chg="add mod">
          <ac:chgData name="Priscilla Wong" userId="S::spcsprw@spcs.edu.hk::00e3236a-ab67-4239-888f-325bce813678" providerId="AD" clId="Web-{CE519AF0-A477-4474-B141-2BB9A726C09C}" dt="2022-01-11T05:11:56.442" v="27"/>
          <ac:picMkLst>
            <pc:docMk/>
            <pc:sldMk cId="665295073" sldId="259"/>
            <ac:picMk id="4" creationId="{C2212AB7-51FE-4BB1-96FE-2D131CD8D0E7}"/>
          </ac:picMkLst>
        </pc:picChg>
      </pc:sldChg>
      <pc:sldChg chg="addSp modSp new mod setBg setClrOvrMap">
        <pc:chgData name="Priscilla Wong" userId="S::spcsprw@spcs.edu.hk::00e3236a-ab67-4239-888f-325bce813678" providerId="AD" clId="Web-{CE519AF0-A477-4474-B141-2BB9A726C09C}" dt="2022-01-11T05:17:00.699" v="47"/>
        <pc:sldMkLst>
          <pc:docMk/>
          <pc:sldMk cId="3518293073" sldId="260"/>
        </pc:sldMkLst>
        <pc:spChg chg="mod">
          <ac:chgData name="Priscilla Wong" userId="S::spcsprw@spcs.edu.hk::00e3236a-ab67-4239-888f-325bce813678" providerId="AD" clId="Web-{CE519AF0-A477-4474-B141-2BB9A726C09C}" dt="2022-01-11T05:17:00.699" v="47"/>
          <ac:spMkLst>
            <pc:docMk/>
            <pc:sldMk cId="3518293073" sldId="260"/>
            <ac:spMk id="2" creationId="{49126885-0715-4482-B43D-40F9A514343F}"/>
          </ac:spMkLst>
        </pc:spChg>
        <pc:spChg chg="mod">
          <ac:chgData name="Priscilla Wong" userId="S::spcsprw@spcs.edu.hk::00e3236a-ab67-4239-888f-325bce813678" providerId="AD" clId="Web-{CE519AF0-A477-4474-B141-2BB9A726C09C}" dt="2022-01-11T05:17:00.699" v="47"/>
          <ac:spMkLst>
            <pc:docMk/>
            <pc:sldMk cId="3518293073" sldId="260"/>
            <ac:spMk id="3" creationId="{E18B1953-6800-494E-8DD8-0FE0413CFB9C}"/>
          </ac:spMkLst>
        </pc:spChg>
        <pc:spChg chg="add mod">
          <ac:chgData name="Priscilla Wong" userId="S::spcsprw@spcs.edu.hk::00e3236a-ab67-4239-888f-325bce813678" providerId="AD" clId="Web-{CE519AF0-A477-4474-B141-2BB9A726C09C}" dt="2022-01-11T05:17:00.699" v="47"/>
          <ac:spMkLst>
            <pc:docMk/>
            <pc:sldMk cId="3518293073" sldId="260"/>
            <ac:spMk id="5" creationId="{AF33F46F-16D8-4B10-803C-914DE9BD0446}"/>
          </ac:spMkLst>
        </pc:spChg>
        <pc:spChg chg="add">
          <ac:chgData name="Priscilla Wong" userId="S::spcsprw@spcs.edu.hk::00e3236a-ab67-4239-888f-325bce813678" providerId="AD" clId="Web-{CE519AF0-A477-4474-B141-2BB9A726C09C}" dt="2022-01-11T05:17:00.699" v="47"/>
          <ac:spMkLst>
            <pc:docMk/>
            <pc:sldMk cId="3518293073" sldId="260"/>
            <ac:spMk id="10" creationId="{E192707B-B929-41A7-9B41-E959A1C689E4}"/>
          </ac:spMkLst>
        </pc:spChg>
        <pc:spChg chg="add">
          <ac:chgData name="Priscilla Wong" userId="S::spcsprw@spcs.edu.hk::00e3236a-ab67-4239-888f-325bce813678" providerId="AD" clId="Web-{CE519AF0-A477-4474-B141-2BB9A726C09C}" dt="2022-01-11T05:17:00.699" v="47"/>
          <ac:spMkLst>
            <pc:docMk/>
            <pc:sldMk cId="3518293073" sldId="260"/>
            <ac:spMk id="12" creationId="{8FB4235C-4505-46C7-AD8F-8769A1972FC1}"/>
          </ac:spMkLst>
        </pc:spChg>
        <pc:picChg chg="add mod ord">
          <ac:chgData name="Priscilla Wong" userId="S::spcsprw@spcs.edu.hk::00e3236a-ab67-4239-888f-325bce813678" providerId="AD" clId="Web-{CE519AF0-A477-4474-B141-2BB9A726C09C}" dt="2022-01-11T05:17:00.699" v="47"/>
          <ac:picMkLst>
            <pc:docMk/>
            <pc:sldMk cId="3518293073" sldId="260"/>
            <ac:picMk id="4" creationId="{D6C8EB38-0A6E-4841-A39B-AA8FDA0BF633}"/>
          </ac:picMkLst>
        </pc:picChg>
      </pc:sldChg>
      <pc:sldChg chg="addSp delSp modSp new mod setBg">
        <pc:chgData name="Priscilla Wong" userId="S::spcsprw@spcs.edu.hk::00e3236a-ab67-4239-888f-325bce813678" providerId="AD" clId="Web-{CE519AF0-A477-4474-B141-2BB9A726C09C}" dt="2022-01-11T05:17:57.013" v="60"/>
        <pc:sldMkLst>
          <pc:docMk/>
          <pc:sldMk cId="2110284723" sldId="261"/>
        </pc:sldMkLst>
        <pc:spChg chg="del mod">
          <ac:chgData name="Priscilla Wong" userId="S::spcsprw@spcs.edu.hk::00e3236a-ab67-4239-888f-325bce813678" providerId="AD" clId="Web-{CE519AF0-A477-4474-B141-2BB9A726C09C}" dt="2022-01-11T05:17:50.216" v="56"/>
          <ac:spMkLst>
            <pc:docMk/>
            <pc:sldMk cId="2110284723" sldId="261"/>
            <ac:spMk id="2" creationId="{053DC72E-5F5A-4FFC-A847-8D24FA64FB7C}"/>
          </ac:spMkLst>
        </pc:spChg>
        <pc:spChg chg="mod">
          <ac:chgData name="Priscilla Wong" userId="S::spcsprw@spcs.edu.hk::00e3236a-ab67-4239-888f-325bce813678" providerId="AD" clId="Web-{CE519AF0-A477-4474-B141-2BB9A726C09C}" dt="2022-01-11T05:17:57.013" v="60"/>
          <ac:spMkLst>
            <pc:docMk/>
            <pc:sldMk cId="2110284723" sldId="261"/>
            <ac:spMk id="3" creationId="{C6BD8328-3807-47F2-A942-F8D51A51A4F6}"/>
          </ac:spMkLst>
        </pc:spChg>
        <pc:spChg chg="add mod">
          <ac:chgData name="Priscilla Wong" userId="S::spcsprw@spcs.edu.hk::00e3236a-ab67-4239-888f-325bce813678" providerId="AD" clId="Web-{CE519AF0-A477-4474-B141-2BB9A726C09C}" dt="2022-01-11T05:17:43.920" v="55"/>
          <ac:spMkLst>
            <pc:docMk/>
            <pc:sldMk cId="2110284723" sldId="261"/>
            <ac:spMk id="5" creationId="{B58EE834-96AD-4F00-8F82-2CD9B326115F}"/>
          </ac:spMkLst>
        </pc:spChg>
        <pc:spChg chg="add">
          <ac:chgData name="Priscilla Wong" userId="S::spcsprw@spcs.edu.hk::00e3236a-ab67-4239-888f-325bce813678" providerId="AD" clId="Web-{CE519AF0-A477-4474-B141-2BB9A726C09C}" dt="2022-01-11T05:17:43.920" v="55"/>
          <ac:spMkLst>
            <pc:docMk/>
            <pc:sldMk cId="2110284723" sldId="261"/>
            <ac:spMk id="10" creationId="{78632963-757B-40C2-BB84-FC6107A54DAD}"/>
          </ac:spMkLst>
        </pc:spChg>
        <pc:spChg chg="add">
          <ac:chgData name="Priscilla Wong" userId="S::spcsprw@spcs.edu.hk::00e3236a-ab67-4239-888f-325bce813678" providerId="AD" clId="Web-{CE519AF0-A477-4474-B141-2BB9A726C09C}" dt="2022-01-11T05:17:43.920" v="55"/>
          <ac:spMkLst>
            <pc:docMk/>
            <pc:sldMk cId="2110284723" sldId="261"/>
            <ac:spMk id="12" creationId="{2853AE55-7E35-44B0-89F1-3F52B262AF33}"/>
          </ac:spMkLst>
        </pc:spChg>
        <pc:spChg chg="add">
          <ac:chgData name="Priscilla Wong" userId="S::spcsprw@spcs.edu.hk::00e3236a-ab67-4239-888f-325bce813678" providerId="AD" clId="Web-{CE519AF0-A477-4474-B141-2BB9A726C09C}" dt="2022-01-11T05:17:43.920" v="55"/>
          <ac:spMkLst>
            <pc:docMk/>
            <pc:sldMk cId="2110284723" sldId="261"/>
            <ac:spMk id="14" creationId="{DBC4BE4D-4B50-4F51-9F85-4B5D60B02D81}"/>
          </ac:spMkLst>
        </pc:spChg>
        <pc:picChg chg="add mod ord">
          <ac:chgData name="Priscilla Wong" userId="S::spcsprw@spcs.edu.hk::00e3236a-ab67-4239-888f-325bce813678" providerId="AD" clId="Web-{CE519AF0-A477-4474-B141-2BB9A726C09C}" dt="2022-01-11T05:17:43.920" v="55"/>
          <ac:picMkLst>
            <pc:docMk/>
            <pc:sldMk cId="2110284723" sldId="261"/>
            <ac:picMk id="4" creationId="{51133762-3031-46B4-AD12-8A8AE36DAC02}"/>
          </ac:picMkLst>
        </pc:picChg>
      </pc:sldChg>
      <pc:sldChg chg="addSp modSp new mod setBg">
        <pc:chgData name="Priscilla Wong" userId="S::spcsprw@spcs.edu.hk::00e3236a-ab67-4239-888f-325bce813678" providerId="AD" clId="Web-{CE519AF0-A477-4474-B141-2BB9A726C09C}" dt="2022-01-11T05:19:54.156" v="68"/>
        <pc:sldMkLst>
          <pc:docMk/>
          <pc:sldMk cId="3258552576" sldId="262"/>
        </pc:sldMkLst>
        <pc:spChg chg="mod">
          <ac:chgData name="Priscilla Wong" userId="S::spcsprw@spcs.edu.hk::00e3236a-ab67-4239-888f-325bce813678" providerId="AD" clId="Web-{CE519AF0-A477-4474-B141-2BB9A726C09C}" dt="2022-01-11T05:19:54.156" v="68"/>
          <ac:spMkLst>
            <pc:docMk/>
            <pc:sldMk cId="3258552576" sldId="262"/>
            <ac:spMk id="2" creationId="{4E5BB1CA-A440-40B9-95FE-BEE1BB83B4A7}"/>
          </ac:spMkLst>
        </pc:spChg>
        <pc:spChg chg="mod">
          <ac:chgData name="Priscilla Wong" userId="S::spcsprw@spcs.edu.hk::00e3236a-ab67-4239-888f-325bce813678" providerId="AD" clId="Web-{CE519AF0-A477-4474-B141-2BB9A726C09C}" dt="2022-01-11T05:19:54.156" v="68"/>
          <ac:spMkLst>
            <pc:docMk/>
            <pc:sldMk cId="3258552576" sldId="262"/>
            <ac:spMk id="3" creationId="{EFCCFB27-1232-4524-8280-9F5D4253422B}"/>
          </ac:spMkLst>
        </pc:spChg>
        <pc:spChg chg="add mod">
          <ac:chgData name="Priscilla Wong" userId="S::spcsprw@spcs.edu.hk::00e3236a-ab67-4239-888f-325bce813678" providerId="AD" clId="Web-{CE519AF0-A477-4474-B141-2BB9A726C09C}" dt="2022-01-11T05:19:54.156" v="68"/>
          <ac:spMkLst>
            <pc:docMk/>
            <pc:sldMk cId="3258552576" sldId="262"/>
            <ac:spMk id="5" creationId="{D3D05A03-CB1A-42C2-8444-F2052B5F56E9}"/>
          </ac:spMkLst>
        </pc:spChg>
        <pc:picChg chg="add mod ord">
          <ac:chgData name="Priscilla Wong" userId="S::spcsprw@spcs.edu.hk::00e3236a-ab67-4239-888f-325bce813678" providerId="AD" clId="Web-{CE519AF0-A477-4474-B141-2BB9A726C09C}" dt="2022-01-11T05:19:54.156" v="68"/>
          <ac:picMkLst>
            <pc:docMk/>
            <pc:sldMk cId="3258552576" sldId="262"/>
            <ac:picMk id="4" creationId="{22155A80-35FC-42B1-AA43-E450D6C6E56A}"/>
          </ac:picMkLst>
        </pc:picChg>
      </pc:sldChg>
      <pc:sldMasterChg chg="del delSldLayout">
        <pc:chgData name="Priscilla Wong" userId="S::spcsprw@spcs.edu.hk::00e3236a-ab67-4239-888f-325bce813678" providerId="AD" clId="Web-{CE519AF0-A477-4474-B141-2BB9A726C09C}" dt="2022-01-11T04:49:48.731" v="1"/>
        <pc:sldMasterMkLst>
          <pc:docMk/>
          <pc:sldMasterMk cId="2460954070" sldId="2147483660"/>
        </pc:sldMasterMkLst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Priscilla Wong" userId="S::spcsprw@spcs.edu.hk::00e3236a-ab67-4239-888f-325bce813678" providerId="AD" clId="Web-{CE519AF0-A477-4474-B141-2BB9A726C09C}" dt="2022-01-11T04:49:48.731" v="1"/>
        <pc:sldMasterMkLst>
          <pc:docMk/>
          <pc:sldMasterMk cId="2584319116" sldId="2147483724"/>
        </pc:sldMasterMkLst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458211844" sldId="2147483713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2510673149" sldId="2147483714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2388409092" sldId="2147483715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595895116" sldId="2147483716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2751579125" sldId="2147483717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2031996126" sldId="2147483718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2325793347" sldId="2147483719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534116914" sldId="2147483720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4157939851" sldId="2147483721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1299060869" sldId="2147483722"/>
          </pc:sldLayoutMkLst>
        </pc:sldLayoutChg>
        <pc:sldLayoutChg chg="add">
          <pc:chgData name="Priscilla Wong" userId="S::spcsprw@spcs.edu.hk::00e3236a-ab67-4239-888f-325bce813678" providerId="AD" clId="Web-{CE519AF0-A477-4474-B141-2BB9A726C09C}" dt="2022-01-11T04:49:48.731" v="1"/>
          <pc:sldLayoutMkLst>
            <pc:docMk/>
            <pc:sldMasterMk cId="2584319116" sldId="2147483724"/>
            <pc:sldLayoutMk cId="2749377428" sldId="214748372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7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9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3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6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1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7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8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8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inbibleteaching.com/2009/03/04/twelve-legions-of-angel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ticasape.it/run-away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lcwood/14015107673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or43.org/u/DokuWiki/ssy_obs/419e52e406/49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Museo_de_Arte_de_San_Dieg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ymindoman.com/what-is-eternal-life-a-mystical-perspectiv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text.org/dao-de-jing/zh#n11639" TargetMode="External"/><Relationship Id="rId4" Type="http://schemas.openxmlformats.org/officeDocument/2006/relationships/hyperlink" Target="https://www.ccreadbible.org/Chinese%20Bible/sigao/Luke_bible_Ch_14_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E8B8815A-C2EE-40C6-8297-EA6AC21A4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5"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8316" y="1348844"/>
            <a:ext cx="5409468" cy="3042706"/>
          </a:xfrm>
        </p:spPr>
        <p:txBody>
          <a:bodyPr>
            <a:normAutofit/>
          </a:bodyPr>
          <a:lstStyle/>
          <a:p>
            <a:endParaRPr lang="en-US" sz="6000">
              <a:solidFill>
                <a:schemeClr val="tx1"/>
              </a:solidFill>
            </a:endParaRPr>
          </a:p>
          <a:p>
            <a:r>
              <a:rPr lang="ja-JP" altLang="en-US" b="1">
                <a:ea typeface="+mj-lt"/>
                <a:cs typeface="+mj-lt"/>
              </a:rPr>
              <a:t>督徒的宣講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316" y="4682061"/>
            <a:ext cx="5409468" cy="950976"/>
          </a:xfrm>
        </p:spPr>
        <p:txBody>
          <a:bodyPr>
            <a:norm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4A6B363-985D-4622-99B6-94C12F1F2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637" r="29104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B05E-C557-48F5-8A8A-755E17EF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ja-JP" altLang="en-US" sz="4000" b="1">
                <a:ea typeface="+mj-lt"/>
                <a:cs typeface="+mj-lt"/>
              </a:rPr>
              <a:t>少年</a:t>
            </a:r>
            <a:r>
              <a:rPr lang="en-US" sz="4000" b="1">
                <a:ea typeface="+mj-lt"/>
                <a:cs typeface="+mj-lt"/>
              </a:rPr>
              <a:t> -</a:t>
            </a:r>
            <a:r>
              <a:rPr lang="en-US" altLang="ja-JP" sz="4000" b="1">
                <a:ea typeface="+mj-lt"/>
                <a:cs typeface="+mj-lt"/>
              </a:rPr>
              <a:t> </a:t>
            </a:r>
            <a:r>
              <a:rPr lang="ja-JP" altLang="en-US" sz="4000" b="1">
                <a:ea typeface="+mj-lt"/>
                <a:cs typeface="+mj-lt"/>
              </a:rPr>
              <a:t>損而又損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57C36-BE25-4581-AD43-3F89CE940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b="1">
                <a:ea typeface="+mn-lt"/>
                <a:cs typeface="+mn-lt"/>
              </a:rPr>
              <a:t>捨棄他的一切，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損而又損</a:t>
            </a:r>
            <a:br>
              <a:rPr lang="en-US" altLang="ja-JP" b="1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我冷得一直在發抖，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冷汗濕透了我赤裸裸的身體。耶路撒冷的春夜，本來並不寒冷，但今夜，可不是個平常的夜晚啊！</a:t>
            </a:r>
            <a:br>
              <a:rPr lang="en-US" altLang="ja-JP" b="1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耶穌，我們的師傅，被抓了</a:t>
            </a:r>
            <a:r>
              <a:rPr lang="en-US" b="1">
                <a:ea typeface="+mn-lt"/>
                <a:cs typeface="+mn-lt"/>
              </a:rPr>
              <a:t>。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6406C-3761-4F83-AFF8-5DEDA7AC4EBF}"/>
              </a:ext>
            </a:extLst>
          </p:cNvPr>
          <p:cNvSpPr txBox="1"/>
          <p:nvPr/>
        </p:nvSpPr>
        <p:spPr>
          <a:xfrm>
            <a:off x="3904486" y="6657945"/>
            <a:ext cx="248818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46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C474ED-4943-4BAA-956C-6194B7CE7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066" r="2750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391EE-03BE-4CBF-B470-516EE67F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0F866-3A57-44AB-A1A5-6F6383C22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b="1">
                <a:ea typeface="+mn-lt"/>
                <a:cs typeface="+mn-lt"/>
              </a:rPr>
              <a:t>他在革責尼馬莊園祈禱時，一切似乎都很平靜，幾位老大哥在他旁邊睡熟了。忽然，一大隊官兵浩浩蕩蕩地衝進了山園，那狡滑的猶達斯竟是個領隊！他上前給師傅親了一親，兩個官兵急急地把師傅抓住。睡覺中的老大哥們跳起來，有一個人舉起佩劍，想保護師傅，向一個官員砍了一劍，其他的都向園外飛跑。我不知所措，反應慢了點，被一個官兵抓住了我身上的麻布，幸而，麻布從我身上掉下來，我飛奔逃跑，顧不了官兵們指着我光禿禿的背後，哄然大笑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8D212-3B02-494A-BAFC-5D031A946B7F}"/>
              </a:ext>
            </a:extLst>
          </p:cNvPr>
          <p:cNvSpPr txBox="1"/>
          <p:nvPr/>
        </p:nvSpPr>
        <p:spPr>
          <a:xfrm>
            <a:off x="4193027" y="6657945"/>
            <a:ext cx="219964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48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501C6-16BD-4A5C-B8B7-B48767FA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635106"/>
            <a:ext cx="2312479" cy="56476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我逃脫了，假如我身上穿的是一件平常正規的衣服，衣服被抓住，便等於我被抓住，又怎能脫身呢？當然，這不是我只穿一塊麻布的原因！</a:t>
            </a: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耶穌使我着了迷，我早晚跟着他，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無法離開，他的言論是超越的，直入我心的深處。他行的神蹟，令我驚喜拜服，但這都不是他吸引我的主要原因，我被他牢牢的抓住了，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是因為他有一份超然的魅力，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他每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一句話，每一次伸手觸摸一個人，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都洋溢着愛和關懷。於是我跟隨他，走了幾百里路，走遍加里肋亞，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上山，下海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。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2212AB7-51FE-4BB1-96FE-2D131CD8D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3450F-2F99-493B-9D5F-2F864B349923}"/>
              </a:ext>
            </a:extLst>
          </p:cNvPr>
          <p:cNvSpPr txBox="1"/>
          <p:nvPr/>
        </p:nvSpPr>
        <p:spPr>
          <a:xfrm>
            <a:off x="9087659" y="5278801"/>
            <a:ext cx="219964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5295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C8EB38-0A6E-4841-A39B-AA8FDA0BF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6885-0715-4482-B43D-40F9A514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1953-6800-494E-8DD8-0FE0413CF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b="1" dirty="0" err="1">
                <a:ea typeface="+mn-lt"/>
                <a:cs typeface="+mn-lt"/>
              </a:rPr>
              <a:t>他遇到了一位少年人、衣着光鮮</a:t>
            </a:r>
            <a:r>
              <a:rPr lang="ja-JP" altLang="en-US" b="1" dirty="0">
                <a:ea typeface="+mn-lt"/>
                <a:cs typeface="+mn-lt"/>
              </a:rPr>
              <a:t>，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顯然是個富家子弟，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他也想追隨耶穌。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「師傅，我怎能得到永生？」。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耶穌說：「賣掉你的家财來跟隨我。」，這富二代沮喪地走了。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我不是富人，這是個優勢，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我放棄了一切去跟從耶穌，什麼都放棄了，賣的賣，送的送，就只剩下僅以遮蔽身體的一塊麻布。和一條繫着的繩子。也許因為我年紀尚幼，耶穌沒有選我為宗徒，但我對他全心全力的忠誠並不比宗徒們少啊</a:t>
            </a:r>
            <a:r>
              <a:rPr lang="en-US" b="1" dirty="0">
                <a:ea typeface="+mn-lt"/>
                <a:cs typeface="+mn-lt"/>
              </a:rPr>
              <a:t>。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33F46F-16D8-4B10-803C-914DE9BD0446}"/>
              </a:ext>
            </a:extLst>
          </p:cNvPr>
          <p:cNvSpPr txBox="1"/>
          <p:nvPr/>
        </p:nvSpPr>
        <p:spPr>
          <a:xfrm>
            <a:off x="9859310" y="6657945"/>
            <a:ext cx="23326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8293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1133762-3031-46B4-AD12-8A8AE36D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787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D8328-3807-47F2-A942-F8D51A51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773312"/>
            <a:ext cx="4602152" cy="524567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b="1" err="1">
                <a:ea typeface="+mn-lt"/>
                <a:cs typeface="+mn-lt"/>
              </a:rPr>
              <a:t>今晚，耶穌在山園中被捕</a:t>
            </a:r>
            <a:r>
              <a:rPr lang="ja-JP" altLang="en-US" b="1">
                <a:ea typeface="+mn-lt"/>
                <a:cs typeface="+mn-lt"/>
              </a:rPr>
              <a:t>。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 err="1">
                <a:ea typeface="+mn-lt"/>
                <a:cs typeface="+mn-lt"/>
              </a:rPr>
              <a:t>好多老大哥們雞飛狗走，我也煞時驚惶失措，被官兵抓着可不是好玩的</a:t>
            </a:r>
            <a:r>
              <a:rPr lang="ja-JP" altLang="en-US" b="1">
                <a:ea typeface="+mn-lt"/>
                <a:cs typeface="+mn-lt"/>
              </a:rPr>
              <a:t>！</a:t>
            </a:r>
            <a:br>
              <a:rPr lang="en-US" altLang="ja-JP" b="1">
                <a:ea typeface="+mn-lt"/>
                <a:cs typeface="+mn-lt"/>
              </a:rPr>
            </a:br>
            <a:r>
              <a:rPr lang="ja-JP" altLang="en-US" b="1" err="1">
                <a:ea typeface="+mn-lt"/>
                <a:cs typeface="+mn-lt"/>
              </a:rPr>
              <a:t>我慌張地逃跑</a:t>
            </a:r>
            <a:r>
              <a:rPr lang="ja-JP" altLang="en-US" b="1">
                <a:ea typeface="+mn-lt"/>
                <a:cs typeface="+mn-lt"/>
              </a:rPr>
              <a:t>，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 err="1">
                <a:ea typeface="+mn-lt"/>
                <a:cs typeface="+mn-lt"/>
              </a:rPr>
              <a:t>官兵抓住我身上的麻布，麻布掉下來，我就是這樣，赤裸裸地逃跑了</a:t>
            </a:r>
            <a:r>
              <a:rPr lang="ja-JP" altLang="en-US" b="1">
                <a:ea typeface="+mn-lt"/>
                <a:cs typeface="+mn-lt"/>
              </a:rPr>
              <a:t>。</a:t>
            </a:r>
            <a:br>
              <a:rPr lang="en-US" altLang="ja-JP" b="1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我以為我已放棄了一切去追隨耶穌，放棄所有身外物，只餘一片麻布，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今晚，麻布掉了，我成為很多人取笑的對象。</a:t>
            </a:r>
            <a:r>
              <a:rPr lang="en-US" altLang="ja-JP" b="1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我也以自己為恥。我沒有追隨耶穌，赴湯蹈火，反而赤裸地棄他逃亡</a:t>
            </a:r>
            <a:r>
              <a:rPr lang="en-US" b="1">
                <a:ea typeface="+mn-lt"/>
                <a:cs typeface="+mn-lt"/>
              </a:rPr>
              <a:t>。</a:t>
            </a:r>
            <a:br>
              <a:rPr lang="en-US" b="1">
                <a:ea typeface="+mn-lt"/>
                <a:cs typeface="+mn-lt"/>
              </a:rPr>
            </a:br>
            <a:br>
              <a:rPr lang="en-US" altLang="ja-JP" b="1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耶穌說的放棄一切，包括了這塊麻布，也包括了放棄我的尊嚴，包括我對自己的好評和信心。真的，我现在才是一無所有</a:t>
            </a:r>
            <a:r>
              <a:rPr lang="en-US" b="1">
                <a:ea typeface="+mn-lt"/>
                <a:cs typeface="+mn-lt"/>
              </a:rPr>
              <a:t>。</a:t>
            </a:r>
            <a:br>
              <a:rPr lang="en-US" b="1">
                <a:ea typeface="+mn-lt"/>
                <a:cs typeface="+mn-lt"/>
              </a:rPr>
            </a:br>
            <a:endParaRPr lang="en-US" b="1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EE834-96AD-4F00-8F82-2CD9B326115F}"/>
              </a:ext>
            </a:extLst>
          </p:cNvPr>
          <p:cNvSpPr txBox="1"/>
          <p:nvPr/>
        </p:nvSpPr>
        <p:spPr>
          <a:xfrm>
            <a:off x="9859310" y="6657943"/>
            <a:ext cx="23326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028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2155A80-35FC-42B1-AA43-E450D6C6E5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BB1CA-A440-40B9-95FE-BEE1BB83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FB27-1232-4524-8280-9F5D4253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ja-JP" altLang="en-US" b="1" dirty="0" err="1">
                <a:ea typeface="+mn-lt"/>
                <a:cs typeface="+mn-lt"/>
              </a:rPr>
              <a:t>假如這位少年如傳說中指出，就是聖史馬爾谷的話</a:t>
            </a:r>
            <a:r>
              <a:rPr lang="ja-JP" altLang="en-US" b="1" dirty="0">
                <a:ea typeface="+mn-lt"/>
                <a:cs typeface="+mn-lt"/>
              </a:rPr>
              <a:t>，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 dirty="0" err="1">
                <a:ea typeface="+mn-lt"/>
                <a:cs typeface="+mn-lt"/>
              </a:rPr>
              <a:t>他的放棄不止於此，他終於為耶穌捨棄了生命，殉道於亞歷山大城的街上</a:t>
            </a:r>
            <a:r>
              <a:rPr lang="en-US" b="1" dirty="0">
                <a:ea typeface="+mn-lt"/>
                <a:cs typeface="+mn-lt"/>
              </a:rPr>
              <a:t>。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 dirty="0">
                <a:ea typeface="+mn-lt"/>
                <a:cs typeface="+mn-lt"/>
                <a:hlinkClick r:id="rId4"/>
              </a:rPr>
              <a:t>路加福音</a:t>
            </a:r>
            <a:r>
              <a:rPr lang="en-US" b="1" dirty="0">
                <a:ea typeface="+mn-lt"/>
                <a:cs typeface="+mn-lt"/>
                <a:hlinkClick r:id="rId4"/>
              </a:rPr>
              <a:t>14:33</a:t>
            </a:r>
            <a:r>
              <a:rPr lang="en-US" altLang="ja-JP" b="1" dirty="0">
                <a:ea typeface="+mn-lt"/>
                <a:cs typeface="+mn-lt"/>
              </a:rPr>
              <a:t> </a:t>
            </a:r>
            <a:r>
              <a:rPr lang="ja-JP" altLang="en-US" b="1">
                <a:ea typeface="+mn-lt"/>
                <a:cs typeface="+mn-lt"/>
              </a:rPr>
              <a:t>「師傅，我怎能得到永生？」。</a:t>
            </a:r>
            <a:r>
              <a:rPr lang="en-US" altLang="ja-JP" b="1" dirty="0">
                <a:ea typeface="+mn-lt"/>
                <a:cs typeface="+mn-lt"/>
              </a:rPr>
              <a:t> </a:t>
            </a:r>
            <a:r>
              <a:rPr lang="ja-JP" altLang="en-US" b="1">
                <a:ea typeface="+mn-lt"/>
                <a:cs typeface="+mn-lt"/>
              </a:rPr>
              <a:t>耶穌說：「賣掉你的家财來跟隨我。」</a:t>
            </a: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>
                <a:ea typeface="+mn-lt"/>
                <a:cs typeface="+mn-lt"/>
              </a:rPr>
              <a:t>「同樣，你們中不論是誰，如不捨棄他的一切所有，不能做我的門徒</a:t>
            </a:r>
            <a:r>
              <a:rPr lang="en-US" b="1" dirty="0">
                <a:ea typeface="+mn-lt"/>
                <a:cs typeface="+mn-lt"/>
              </a:rPr>
              <a:t>。」</a:t>
            </a:r>
            <a:br>
              <a:rPr lang="en-US" b="1" dirty="0">
                <a:ea typeface="+mn-lt"/>
                <a:cs typeface="+mn-lt"/>
              </a:rPr>
            </a:br>
            <a:br>
              <a:rPr lang="en-US" altLang="ja-JP" b="1" dirty="0">
                <a:ea typeface="+mn-lt"/>
                <a:cs typeface="+mn-lt"/>
              </a:rPr>
            </a:br>
            <a:r>
              <a:rPr lang="ja-JP" altLang="en-US" b="1" dirty="0">
                <a:ea typeface="+mn-lt"/>
                <a:cs typeface="+mn-lt"/>
                <a:hlinkClick r:id="rId5"/>
              </a:rPr>
              <a:t>道德經</a:t>
            </a:r>
            <a:r>
              <a:rPr lang="en-US" b="1" dirty="0">
                <a:ea typeface="+mn-lt"/>
                <a:cs typeface="+mn-lt"/>
                <a:hlinkClick r:id="rId5"/>
              </a:rPr>
              <a:t>48</a:t>
            </a:r>
            <a:r>
              <a:rPr lang="ja-JP" altLang="en-US" b="1">
                <a:ea typeface="+mn-lt"/>
                <a:cs typeface="+mn-lt"/>
              </a:rPr>
              <a:t>：「為道日損，損而又損</a:t>
            </a:r>
            <a:r>
              <a:rPr lang="en-US" b="1" dirty="0">
                <a:ea typeface="+mn-lt"/>
                <a:cs typeface="+mn-lt"/>
              </a:rPr>
              <a:t>。」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05A03-CB1A-42C2-8444-F2052B5F56E9}"/>
              </a:ext>
            </a:extLst>
          </p:cNvPr>
          <p:cNvSpPr txBox="1"/>
          <p:nvPr/>
        </p:nvSpPr>
        <p:spPr>
          <a:xfrm>
            <a:off x="9859310" y="6657945"/>
            <a:ext cx="2332690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552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529E7"/>
      </a:accent1>
      <a:accent2>
        <a:srgbClr val="5830D9"/>
      </a:accent2>
      <a:accent3>
        <a:srgbClr val="294BE7"/>
      </a:accent3>
      <a:accent4>
        <a:srgbClr val="1788D5"/>
      </a:accent4>
      <a:accent5>
        <a:srgbClr val="22BFBD"/>
      </a:accent5>
      <a:accent6>
        <a:srgbClr val="16C67A"/>
      </a:accent6>
      <a:hlink>
        <a:srgbClr val="3897A8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SavonVTI</vt:lpstr>
      <vt:lpstr> 督徒的宣講</vt:lpstr>
      <vt:lpstr>少年 - 損而又損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</cp:revision>
  <dcterms:created xsi:type="dcterms:W3CDTF">2022-01-11T04:49:22Z</dcterms:created>
  <dcterms:modified xsi:type="dcterms:W3CDTF">2022-01-11T05:19:57Z</dcterms:modified>
</cp:coreProperties>
</file>