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D510A-E8C0-B9B1-BA67-E921297524BF}" v="103" dt="2022-01-06T05:29:11.091"/>
    <p1510:client id="{C6D28124-5F1F-41D1-B149-34B328BD76BF}" v="4" dt="2022-01-05T08:33:30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Wong" userId="S::spcsprw@spcs.edu.hk::00e3236a-ab67-4239-888f-325bce813678" providerId="AD" clId="Web-{C6D28124-5F1F-41D1-B149-34B328BD76BF}"/>
    <pc:docChg chg="addSld modSld">
      <pc:chgData name="Priscilla Wong" userId="S::spcsprw@spcs.edu.hk::00e3236a-ab67-4239-888f-325bce813678" providerId="AD" clId="Web-{C6D28124-5F1F-41D1-B149-34B328BD76BF}" dt="2022-01-05T08:33:30.280" v="4"/>
      <pc:docMkLst>
        <pc:docMk/>
      </pc:docMkLst>
      <pc:sldChg chg="modSp">
        <pc:chgData name="Priscilla Wong" userId="S::spcsprw@spcs.edu.hk::00e3236a-ab67-4239-888f-325bce813678" providerId="AD" clId="Web-{C6D28124-5F1F-41D1-B149-34B328BD76BF}" dt="2022-01-05T08:33:08.077" v="0" actId="20577"/>
        <pc:sldMkLst>
          <pc:docMk/>
          <pc:sldMk cId="128632686" sldId="256"/>
        </pc:sldMkLst>
        <pc:spChg chg="mod">
          <ac:chgData name="Priscilla Wong" userId="S::spcsprw@spcs.edu.hk::00e3236a-ab67-4239-888f-325bce813678" providerId="AD" clId="Web-{C6D28124-5F1F-41D1-B149-34B328BD76BF}" dt="2022-01-05T08:33:08.077" v="0" actId="20577"/>
          <ac:spMkLst>
            <pc:docMk/>
            <pc:sldMk cId="128632686" sldId="256"/>
            <ac:spMk id="2" creationId="{00000000-0000-0000-0000-000000000000}"/>
          </ac:spMkLst>
        </pc:spChg>
      </pc:sldChg>
      <pc:sldChg chg="addSp delSp modSp new mod setBg">
        <pc:chgData name="Priscilla Wong" userId="S::spcsprw@spcs.edu.hk::00e3236a-ab67-4239-888f-325bce813678" providerId="AD" clId="Web-{C6D28124-5F1F-41D1-B149-34B328BD76BF}" dt="2022-01-05T08:33:20.718" v="3"/>
        <pc:sldMkLst>
          <pc:docMk/>
          <pc:sldMk cId="2722054044" sldId="257"/>
        </pc:sldMkLst>
        <pc:spChg chg="mod">
          <ac:chgData name="Priscilla Wong" userId="S::spcsprw@spcs.edu.hk::00e3236a-ab67-4239-888f-325bce813678" providerId="AD" clId="Web-{C6D28124-5F1F-41D1-B149-34B328BD76BF}" dt="2022-01-05T08:33:20.718" v="3"/>
          <ac:spMkLst>
            <pc:docMk/>
            <pc:sldMk cId="2722054044" sldId="257"/>
            <ac:spMk id="2" creationId="{AC90D2FF-1752-41B1-94AE-5C014E53CF83}"/>
          </ac:spMkLst>
        </pc:spChg>
        <pc:spChg chg="del">
          <ac:chgData name="Priscilla Wong" userId="S::spcsprw@spcs.edu.hk::00e3236a-ab67-4239-888f-325bce813678" providerId="AD" clId="Web-{C6D28124-5F1F-41D1-B149-34B328BD76BF}" dt="2022-01-05T08:33:20.718" v="3"/>
          <ac:spMkLst>
            <pc:docMk/>
            <pc:sldMk cId="2722054044" sldId="257"/>
            <ac:spMk id="3" creationId="{0EFD0661-4C0B-463A-B6E7-90F7BE7B3D02}"/>
          </ac:spMkLst>
        </pc:spChg>
        <pc:spChg chg="add">
          <ac:chgData name="Priscilla Wong" userId="S::spcsprw@spcs.edu.hk::00e3236a-ab67-4239-888f-325bce813678" providerId="AD" clId="Web-{C6D28124-5F1F-41D1-B149-34B328BD76BF}" dt="2022-01-05T08:33:20.718" v="3"/>
          <ac:spMkLst>
            <pc:docMk/>
            <pc:sldMk cId="2722054044" sldId="257"/>
            <ac:spMk id="8" creationId="{23522FE7-5A29-4EF6-B1EF-2CA55748A772}"/>
          </ac:spMkLst>
        </pc:spChg>
        <pc:spChg chg="add">
          <ac:chgData name="Priscilla Wong" userId="S::spcsprw@spcs.edu.hk::00e3236a-ab67-4239-888f-325bce813678" providerId="AD" clId="Web-{C6D28124-5F1F-41D1-B149-34B328BD76BF}" dt="2022-01-05T08:33:20.718" v="3"/>
          <ac:spMkLst>
            <pc:docMk/>
            <pc:sldMk cId="2722054044" sldId="257"/>
            <ac:spMk id="16" creationId="{1BF0792A-0F2B-4A2E-AB38-0A4F18A3072D}"/>
          </ac:spMkLst>
        </pc:spChg>
        <pc:spChg chg="add">
          <ac:chgData name="Priscilla Wong" userId="S::spcsprw@spcs.edu.hk::00e3236a-ab67-4239-888f-325bce813678" providerId="AD" clId="Web-{C6D28124-5F1F-41D1-B149-34B328BD76BF}" dt="2022-01-05T08:33:20.718" v="3"/>
          <ac:spMkLst>
            <pc:docMk/>
            <pc:sldMk cId="2722054044" sldId="257"/>
            <ac:spMk id="18" creationId="{F57DB18D-C2F1-4C8C-8808-9C01ECE6834E}"/>
          </ac:spMkLst>
        </pc:spChg>
        <pc:grpChg chg="add">
          <ac:chgData name="Priscilla Wong" userId="S::spcsprw@spcs.edu.hk::00e3236a-ab67-4239-888f-325bce813678" providerId="AD" clId="Web-{C6D28124-5F1F-41D1-B149-34B328BD76BF}" dt="2022-01-05T08:33:20.718" v="3"/>
          <ac:grpSpMkLst>
            <pc:docMk/>
            <pc:sldMk cId="2722054044" sldId="257"/>
            <ac:grpSpMk id="20" creationId="{E5D935FA-3336-4941-9214-E250A5727F40}"/>
          </ac:grpSpMkLst>
        </pc:grpChg>
        <pc:picChg chg="add">
          <ac:chgData name="Priscilla Wong" userId="S::spcsprw@spcs.edu.hk::00e3236a-ab67-4239-888f-325bce813678" providerId="AD" clId="Web-{C6D28124-5F1F-41D1-B149-34B328BD76BF}" dt="2022-01-05T08:33:20.718" v="3"/>
          <ac:picMkLst>
            <pc:docMk/>
            <pc:sldMk cId="2722054044" sldId="257"/>
            <ac:picMk id="10" creationId="{C2192E09-EBC7-416C-B887-DFF915D7F43D}"/>
          </ac:picMkLst>
        </pc:picChg>
        <pc:picChg chg="add">
          <ac:chgData name="Priscilla Wong" userId="S::spcsprw@spcs.edu.hk::00e3236a-ab67-4239-888f-325bce813678" providerId="AD" clId="Web-{C6D28124-5F1F-41D1-B149-34B328BD76BF}" dt="2022-01-05T08:33:20.718" v="3"/>
          <ac:picMkLst>
            <pc:docMk/>
            <pc:sldMk cId="2722054044" sldId="257"/>
            <ac:picMk id="28" creationId="{75CC23F7-9F20-4C4B-8608-BD4DE9728FA5}"/>
          </ac:picMkLst>
        </pc:picChg>
        <pc:cxnChg chg="add">
          <ac:chgData name="Priscilla Wong" userId="S::spcsprw@spcs.edu.hk::00e3236a-ab67-4239-888f-325bce813678" providerId="AD" clId="Web-{C6D28124-5F1F-41D1-B149-34B328BD76BF}" dt="2022-01-05T08:33:20.718" v="3"/>
          <ac:cxnSpMkLst>
            <pc:docMk/>
            <pc:sldMk cId="2722054044" sldId="257"/>
            <ac:cxnSpMk id="12" creationId="{2924498D-E084-44BE-A196-CFCE35564350}"/>
          </ac:cxnSpMkLst>
        </pc:cxnChg>
        <pc:cxnChg chg="add">
          <ac:chgData name="Priscilla Wong" userId="S::spcsprw@spcs.edu.hk::00e3236a-ab67-4239-888f-325bce813678" providerId="AD" clId="Web-{C6D28124-5F1F-41D1-B149-34B328BD76BF}" dt="2022-01-05T08:33:20.718" v="3"/>
          <ac:cxnSpMkLst>
            <pc:docMk/>
            <pc:sldMk cId="2722054044" sldId="257"/>
            <ac:cxnSpMk id="14" creationId="{3BBC7667-C352-4842-9AFD-E5C16AD002F4}"/>
          </ac:cxnSpMkLst>
        </pc:cxnChg>
        <pc:cxnChg chg="add">
          <ac:chgData name="Priscilla Wong" userId="S::spcsprw@spcs.edu.hk::00e3236a-ab67-4239-888f-325bce813678" providerId="AD" clId="Web-{C6D28124-5F1F-41D1-B149-34B328BD76BF}" dt="2022-01-05T08:33:20.718" v="3"/>
          <ac:cxnSpMkLst>
            <pc:docMk/>
            <pc:sldMk cId="2722054044" sldId="257"/>
            <ac:cxnSpMk id="24" creationId="{87F797D1-251E-41FE-9FF8-AD487DEF28AC}"/>
          </ac:cxnSpMkLst>
        </pc:cxnChg>
        <pc:cxnChg chg="add">
          <ac:chgData name="Priscilla Wong" userId="S::spcsprw@spcs.edu.hk::00e3236a-ab67-4239-888f-325bce813678" providerId="AD" clId="Web-{C6D28124-5F1F-41D1-B149-34B328BD76BF}" dt="2022-01-05T08:33:20.718" v="3"/>
          <ac:cxnSpMkLst>
            <pc:docMk/>
            <pc:sldMk cId="2722054044" sldId="257"/>
            <ac:cxnSpMk id="26" creationId="{09A0CE28-0E59-4F4D-9855-8A8DCE9A8EFE}"/>
          </ac:cxnSpMkLst>
        </pc:cxnChg>
      </pc:sldChg>
      <pc:sldChg chg="new">
        <pc:chgData name="Priscilla Wong" userId="S::spcsprw@spcs.edu.hk::00e3236a-ab67-4239-888f-325bce813678" providerId="AD" clId="Web-{C6D28124-5F1F-41D1-B149-34B328BD76BF}" dt="2022-01-05T08:33:30.280" v="4"/>
        <pc:sldMkLst>
          <pc:docMk/>
          <pc:sldMk cId="680120086" sldId="258"/>
        </pc:sldMkLst>
      </pc:sldChg>
    </pc:docChg>
  </pc:docChgLst>
  <pc:docChgLst>
    <pc:chgData name="Priscilla Wong" userId="S::spcsprw@spcs.edu.hk::00e3236a-ab67-4239-888f-325bce813678" providerId="AD" clId="Web-{265D510A-E8C0-B9B1-BA67-E921297524BF}"/>
    <pc:docChg chg="addSld delSld modSld">
      <pc:chgData name="Priscilla Wong" userId="S::spcsprw@spcs.edu.hk::00e3236a-ab67-4239-888f-325bce813678" providerId="AD" clId="Web-{265D510A-E8C0-B9B1-BA67-E921297524BF}" dt="2022-01-06T05:29:11.091" v="107" actId="14100"/>
      <pc:docMkLst>
        <pc:docMk/>
      </pc:docMkLst>
      <pc:sldChg chg="modSp">
        <pc:chgData name="Priscilla Wong" userId="S::spcsprw@spcs.edu.hk::00e3236a-ab67-4239-888f-325bce813678" providerId="AD" clId="Web-{265D510A-E8C0-B9B1-BA67-E921297524BF}" dt="2022-01-06T03:05:43.565" v="7" actId="20577"/>
        <pc:sldMkLst>
          <pc:docMk/>
          <pc:sldMk cId="2722054044" sldId="257"/>
        </pc:sldMkLst>
        <pc:spChg chg="mod">
          <ac:chgData name="Priscilla Wong" userId="S::spcsprw@spcs.edu.hk::00e3236a-ab67-4239-888f-325bce813678" providerId="AD" clId="Web-{265D510A-E8C0-B9B1-BA67-E921297524BF}" dt="2022-01-06T03:05:43.565" v="7" actId="20577"/>
          <ac:spMkLst>
            <pc:docMk/>
            <pc:sldMk cId="2722054044" sldId="257"/>
            <ac:spMk id="2" creationId="{AC90D2FF-1752-41B1-94AE-5C014E53CF83}"/>
          </ac:spMkLst>
        </pc:spChg>
      </pc:sldChg>
      <pc:sldChg chg="addSp delSp modSp mod setBg">
        <pc:chgData name="Priscilla Wong" userId="S::spcsprw@spcs.edu.hk::00e3236a-ab67-4239-888f-325bce813678" providerId="AD" clId="Web-{265D510A-E8C0-B9B1-BA67-E921297524BF}" dt="2022-01-06T03:11:59.714" v="23" actId="1076"/>
        <pc:sldMkLst>
          <pc:docMk/>
          <pc:sldMk cId="680120086" sldId="258"/>
        </pc:sldMkLst>
        <pc:spChg chg="del mod">
          <ac:chgData name="Priscilla Wong" userId="S::spcsprw@spcs.edu.hk::00e3236a-ab67-4239-888f-325bce813678" providerId="AD" clId="Web-{265D510A-E8C0-B9B1-BA67-E921297524BF}" dt="2022-01-06T03:11:39.136" v="18"/>
          <ac:spMkLst>
            <pc:docMk/>
            <pc:sldMk cId="680120086" sldId="258"/>
            <ac:spMk id="2" creationId="{C0A41775-C796-4C5A-8868-4BC181B3025D}"/>
          </ac:spMkLst>
        </pc:spChg>
        <pc:spChg chg="mod ord">
          <ac:chgData name="Priscilla Wong" userId="S::spcsprw@spcs.edu.hk::00e3236a-ab67-4239-888f-325bce813678" providerId="AD" clId="Web-{265D510A-E8C0-B9B1-BA67-E921297524BF}" dt="2022-01-06T03:11:59.714" v="23" actId="1076"/>
          <ac:spMkLst>
            <pc:docMk/>
            <pc:sldMk cId="680120086" sldId="258"/>
            <ac:spMk id="3" creationId="{619B5E33-4E36-4484-A3B1-1F1CF7D214B2}"/>
          </ac:spMkLst>
        </pc:spChg>
        <pc:spChg chg="add mod">
          <ac:chgData name="Priscilla Wong" userId="S::spcsprw@spcs.edu.hk::00e3236a-ab67-4239-888f-325bce813678" providerId="AD" clId="Web-{265D510A-E8C0-B9B1-BA67-E921297524BF}" dt="2022-01-06T03:11:35.495" v="17"/>
          <ac:spMkLst>
            <pc:docMk/>
            <pc:sldMk cId="680120086" sldId="258"/>
            <ac:spMk id="5" creationId="{7B7F1997-C2B0-49EE-A245-78EAD2F29D4A}"/>
          </ac:spMkLst>
        </pc:spChg>
        <pc:spChg chg="add del">
          <ac:chgData name="Priscilla Wong" userId="S::spcsprw@spcs.edu.hk::00e3236a-ab67-4239-888f-325bce813678" providerId="AD" clId="Web-{265D510A-E8C0-B9B1-BA67-E921297524BF}" dt="2022-01-06T03:11:35.495" v="17"/>
          <ac:spMkLst>
            <pc:docMk/>
            <pc:sldMk cId="680120086" sldId="258"/>
            <ac:spMk id="8" creationId="{0216D9FD-860F-4F5C-8D9B-CE7002071D21}"/>
          </ac:spMkLst>
        </pc:spChg>
        <pc:spChg chg="add del">
          <ac:chgData name="Priscilla Wong" userId="S::spcsprw@spcs.edu.hk::00e3236a-ab67-4239-888f-325bce813678" providerId="AD" clId="Web-{265D510A-E8C0-B9B1-BA67-E921297524BF}" dt="2022-01-06T03:11:35.495" v="17"/>
          <ac:spMkLst>
            <pc:docMk/>
            <pc:sldMk cId="680120086" sldId="258"/>
            <ac:spMk id="10" creationId="{8D074069-7026-466C-B495-20FB9578CFBB}"/>
          </ac:spMkLst>
        </pc:spChg>
        <pc:spChg chg="add del">
          <ac:chgData name="Priscilla Wong" userId="S::spcsprw@spcs.edu.hk::00e3236a-ab67-4239-888f-325bce813678" providerId="AD" clId="Web-{265D510A-E8C0-B9B1-BA67-E921297524BF}" dt="2022-01-06T03:11:35.495" v="17"/>
          <ac:spMkLst>
            <pc:docMk/>
            <pc:sldMk cId="680120086" sldId="258"/>
            <ac:spMk id="12" creationId="{C1685D80-4D5A-471F-9215-651424F47500}"/>
          </ac:spMkLst>
        </pc:spChg>
        <pc:spChg chg="add">
          <ac:chgData name="Priscilla Wong" userId="S::spcsprw@spcs.edu.hk::00e3236a-ab67-4239-888f-325bce813678" providerId="AD" clId="Web-{265D510A-E8C0-B9B1-BA67-E921297524BF}" dt="2022-01-06T03:11:35.495" v="17"/>
          <ac:spMkLst>
            <pc:docMk/>
            <pc:sldMk cId="680120086" sldId="258"/>
            <ac:spMk id="17" creationId="{5BB14454-D00C-4958-BB39-F5F9F3ACD499}"/>
          </ac:spMkLst>
        </pc:spChg>
        <pc:spChg chg="add">
          <ac:chgData name="Priscilla Wong" userId="S::spcsprw@spcs.edu.hk::00e3236a-ab67-4239-888f-325bce813678" providerId="AD" clId="Web-{265D510A-E8C0-B9B1-BA67-E921297524BF}" dt="2022-01-06T03:11:35.495" v="17"/>
          <ac:spMkLst>
            <pc:docMk/>
            <pc:sldMk cId="680120086" sldId="258"/>
            <ac:spMk id="21" creationId="{A1084370-0E70-4003-9787-3490FCC20E13}"/>
          </ac:spMkLst>
        </pc:spChg>
        <pc:grpChg chg="add">
          <ac:chgData name="Priscilla Wong" userId="S::spcsprw@spcs.edu.hk::00e3236a-ab67-4239-888f-325bce813678" providerId="AD" clId="Web-{265D510A-E8C0-B9B1-BA67-E921297524BF}" dt="2022-01-06T03:11:35.495" v="17"/>
          <ac:grpSpMkLst>
            <pc:docMk/>
            <pc:sldMk cId="680120086" sldId="258"/>
            <ac:grpSpMk id="23" creationId="{2B7C66D2-22E8-4E8F-829B-050BFA7C86C5}"/>
          </ac:grpSpMkLst>
        </pc:grpChg>
        <pc:picChg chg="add mod">
          <ac:chgData name="Priscilla Wong" userId="S::spcsprw@spcs.edu.hk::00e3236a-ab67-4239-888f-325bce813678" providerId="AD" clId="Web-{265D510A-E8C0-B9B1-BA67-E921297524BF}" dt="2022-01-06T03:11:35.495" v="17"/>
          <ac:picMkLst>
            <pc:docMk/>
            <pc:sldMk cId="680120086" sldId="258"/>
            <ac:picMk id="4" creationId="{026C1F91-A240-4275-88F6-5973B5440436}"/>
          </ac:picMkLst>
        </pc:picChg>
        <pc:picChg chg="add">
          <ac:chgData name="Priscilla Wong" userId="S::spcsprw@spcs.edu.hk::00e3236a-ab67-4239-888f-325bce813678" providerId="AD" clId="Web-{265D510A-E8C0-B9B1-BA67-E921297524BF}" dt="2022-01-06T03:11:35.495" v="17"/>
          <ac:picMkLst>
            <pc:docMk/>
            <pc:sldMk cId="680120086" sldId="258"/>
            <ac:picMk id="27" creationId="{3635D2BC-4EDA-4A3E-83BF-035608099BD5}"/>
          </ac:picMkLst>
        </pc:picChg>
        <pc:cxnChg chg="add">
          <ac:chgData name="Priscilla Wong" userId="S::spcsprw@spcs.edu.hk::00e3236a-ab67-4239-888f-325bce813678" providerId="AD" clId="Web-{265D510A-E8C0-B9B1-BA67-E921297524BF}" dt="2022-01-06T03:11:35.495" v="17"/>
          <ac:cxnSpMkLst>
            <pc:docMk/>
            <pc:sldMk cId="680120086" sldId="258"/>
            <ac:cxnSpMk id="19" creationId="{28A657A7-C4E5-425B-98FA-BB817FF7BFB0}"/>
          </ac:cxnSpMkLst>
        </pc:cxnChg>
        <pc:cxnChg chg="add">
          <ac:chgData name="Priscilla Wong" userId="S::spcsprw@spcs.edu.hk::00e3236a-ab67-4239-888f-325bce813678" providerId="AD" clId="Web-{265D510A-E8C0-B9B1-BA67-E921297524BF}" dt="2022-01-06T03:11:35.495" v="17"/>
          <ac:cxnSpMkLst>
            <pc:docMk/>
            <pc:sldMk cId="680120086" sldId="258"/>
            <ac:cxnSpMk id="29" creationId="{A3C86EB9-7FA9-42F7-B348-A7FD17436A94}"/>
          </ac:cxnSpMkLst>
        </pc:cxnChg>
      </pc:sldChg>
      <pc:sldChg chg="addSp modSp new mod setBg">
        <pc:chgData name="Priscilla Wong" userId="S::spcsprw@spcs.edu.hk::00e3236a-ab67-4239-888f-325bce813678" providerId="AD" clId="Web-{265D510A-E8C0-B9B1-BA67-E921297524BF}" dt="2022-01-06T03:14:23.764" v="46" actId="1076"/>
        <pc:sldMkLst>
          <pc:docMk/>
          <pc:sldMk cId="1634868116" sldId="259"/>
        </pc:sldMkLst>
        <pc:spChg chg="mod">
          <ac:chgData name="Priscilla Wong" userId="S::spcsprw@spcs.edu.hk::00e3236a-ab67-4239-888f-325bce813678" providerId="AD" clId="Web-{265D510A-E8C0-B9B1-BA67-E921297524BF}" dt="2022-01-06T03:13:27.529" v="26"/>
          <ac:spMkLst>
            <pc:docMk/>
            <pc:sldMk cId="1634868116" sldId="259"/>
            <ac:spMk id="2" creationId="{D15F9C31-280C-49D3-9F1D-49CE4715F190}"/>
          </ac:spMkLst>
        </pc:spChg>
        <pc:spChg chg="mod">
          <ac:chgData name="Priscilla Wong" userId="S::spcsprw@spcs.edu.hk::00e3236a-ab67-4239-888f-325bce813678" providerId="AD" clId="Web-{265D510A-E8C0-B9B1-BA67-E921297524BF}" dt="2022-01-06T03:13:51.889" v="35" actId="14100"/>
          <ac:spMkLst>
            <pc:docMk/>
            <pc:sldMk cId="1634868116" sldId="259"/>
            <ac:spMk id="3" creationId="{FB2E2464-4037-4519-88AD-563C3E02C6FD}"/>
          </ac:spMkLst>
        </pc:spChg>
        <pc:spChg chg="add mod">
          <ac:chgData name="Priscilla Wong" userId="S::spcsprw@spcs.edu.hk::00e3236a-ab67-4239-888f-325bce813678" providerId="AD" clId="Web-{265D510A-E8C0-B9B1-BA67-E921297524BF}" dt="2022-01-06T03:14:23.764" v="46" actId="1076"/>
          <ac:spMkLst>
            <pc:docMk/>
            <pc:sldMk cId="1634868116" sldId="259"/>
            <ac:spMk id="5" creationId="{9D03ABB0-AC7C-49C5-90C3-1A5764C9F4B1}"/>
          </ac:spMkLst>
        </pc:spChg>
        <pc:spChg chg="add">
          <ac:chgData name="Priscilla Wong" userId="S::spcsprw@spcs.edu.hk::00e3236a-ab67-4239-888f-325bce813678" providerId="AD" clId="Web-{265D510A-E8C0-B9B1-BA67-E921297524BF}" dt="2022-01-06T03:13:27.529" v="26"/>
          <ac:spMkLst>
            <pc:docMk/>
            <pc:sldMk cId="1634868116" sldId="259"/>
            <ac:spMk id="8" creationId="{08E7A6F0-5CD3-481E-B0F2-E7F99FE675B0}"/>
          </ac:spMkLst>
        </pc:spChg>
        <pc:spChg chg="add">
          <ac:chgData name="Priscilla Wong" userId="S::spcsprw@spcs.edu.hk::00e3236a-ab67-4239-888f-325bce813678" providerId="AD" clId="Web-{265D510A-E8C0-B9B1-BA67-E921297524BF}" dt="2022-01-06T03:13:27.529" v="26"/>
          <ac:spMkLst>
            <pc:docMk/>
            <pc:sldMk cId="1634868116" sldId="259"/>
            <ac:spMk id="10" creationId="{511290DF-4975-4FCD-8B8D-BBC86B836668}"/>
          </ac:spMkLst>
        </pc:spChg>
        <pc:spChg chg="add">
          <ac:chgData name="Priscilla Wong" userId="S::spcsprw@spcs.edu.hk::00e3236a-ab67-4239-888f-325bce813678" providerId="AD" clId="Web-{265D510A-E8C0-B9B1-BA67-E921297524BF}" dt="2022-01-06T03:13:27.529" v="26"/>
          <ac:spMkLst>
            <pc:docMk/>
            <pc:sldMk cId="1634868116" sldId="259"/>
            <ac:spMk id="16" creationId="{D9FE1511-6E1B-4F0E-8FF0-958527181CC9}"/>
          </ac:spMkLst>
        </pc:spChg>
        <pc:grpChg chg="add">
          <ac:chgData name="Priscilla Wong" userId="S::spcsprw@spcs.edu.hk::00e3236a-ab67-4239-888f-325bce813678" providerId="AD" clId="Web-{265D510A-E8C0-B9B1-BA67-E921297524BF}" dt="2022-01-06T03:13:27.529" v="26"/>
          <ac:grpSpMkLst>
            <pc:docMk/>
            <pc:sldMk cId="1634868116" sldId="259"/>
            <ac:grpSpMk id="12" creationId="{357CA18A-A333-4DCB-842B-76827D2ECB24}"/>
          </ac:grpSpMkLst>
        </pc:grpChg>
        <pc:picChg chg="add mod">
          <ac:chgData name="Priscilla Wong" userId="S::spcsprw@spcs.edu.hk::00e3236a-ab67-4239-888f-325bce813678" providerId="AD" clId="Web-{265D510A-E8C0-B9B1-BA67-E921297524BF}" dt="2022-01-06T03:14:21.155" v="45" actId="1076"/>
          <ac:picMkLst>
            <pc:docMk/>
            <pc:sldMk cId="1634868116" sldId="259"/>
            <ac:picMk id="4" creationId="{4C881A20-89CC-4A26-9E65-E8154CBC05B2}"/>
          </ac:picMkLst>
        </pc:picChg>
        <pc:picChg chg="add">
          <ac:chgData name="Priscilla Wong" userId="S::spcsprw@spcs.edu.hk::00e3236a-ab67-4239-888f-325bce813678" providerId="AD" clId="Web-{265D510A-E8C0-B9B1-BA67-E921297524BF}" dt="2022-01-06T03:13:27.529" v="26"/>
          <ac:picMkLst>
            <pc:docMk/>
            <pc:sldMk cId="1634868116" sldId="259"/>
            <ac:picMk id="18" creationId="{025CEF6D-5E98-4B5C-A10F-7459C1EEF10E}"/>
          </ac:picMkLst>
        </pc:picChg>
        <pc:cxnChg chg="add">
          <ac:chgData name="Priscilla Wong" userId="S::spcsprw@spcs.edu.hk::00e3236a-ab67-4239-888f-325bce813678" providerId="AD" clId="Web-{265D510A-E8C0-B9B1-BA67-E921297524BF}" dt="2022-01-06T03:13:27.529" v="26"/>
          <ac:cxnSpMkLst>
            <pc:docMk/>
            <pc:sldMk cId="1634868116" sldId="259"/>
            <ac:cxnSpMk id="20" creationId="{05C73161-1E4E-4E6A-91B2-E885CF8FFBA6}"/>
          </ac:cxnSpMkLst>
        </pc:cxnChg>
      </pc:sldChg>
      <pc:sldChg chg="addSp delSp modSp new mod setBg setClrOvrMap">
        <pc:chgData name="Priscilla Wong" userId="S::spcsprw@spcs.edu.hk::00e3236a-ab67-4239-888f-325bce813678" providerId="AD" clId="Web-{265D510A-E8C0-B9B1-BA67-E921297524BF}" dt="2022-01-06T03:40:36.065" v="57" actId="20577"/>
        <pc:sldMkLst>
          <pc:docMk/>
          <pc:sldMk cId="3852604988" sldId="260"/>
        </pc:sldMkLst>
        <pc:spChg chg="del mod">
          <ac:chgData name="Priscilla Wong" userId="S::spcsprw@spcs.edu.hk::00e3236a-ab67-4239-888f-325bce813678" providerId="AD" clId="Web-{265D510A-E8C0-B9B1-BA67-E921297524BF}" dt="2022-01-06T03:15:22.922" v="55"/>
          <ac:spMkLst>
            <pc:docMk/>
            <pc:sldMk cId="3852604988" sldId="260"/>
            <ac:spMk id="2" creationId="{77A45C1D-BCB9-42F1-88E5-98E57DAC33A4}"/>
          </ac:spMkLst>
        </pc:spChg>
        <pc:spChg chg="mod">
          <ac:chgData name="Priscilla Wong" userId="S::spcsprw@spcs.edu.hk::00e3236a-ab67-4239-888f-325bce813678" providerId="AD" clId="Web-{265D510A-E8C0-B9B1-BA67-E921297524BF}" dt="2022-01-06T03:40:36.065" v="57" actId="20577"/>
          <ac:spMkLst>
            <pc:docMk/>
            <pc:sldMk cId="3852604988" sldId="260"/>
            <ac:spMk id="3" creationId="{DCCAA64A-FC5B-4CE4-B6FF-6ABD4EBCF67B}"/>
          </ac:spMkLst>
        </pc:spChg>
        <pc:spChg chg="add mod">
          <ac:chgData name="Priscilla Wong" userId="S::spcsprw@spcs.edu.hk::00e3236a-ab67-4239-888f-325bce813678" providerId="AD" clId="Web-{265D510A-E8C0-B9B1-BA67-E921297524BF}" dt="2022-01-06T03:15:20" v="54"/>
          <ac:spMkLst>
            <pc:docMk/>
            <pc:sldMk cId="3852604988" sldId="260"/>
            <ac:spMk id="5" creationId="{03C47827-E0FD-44B8-801A-7CA9DBF3E9C6}"/>
          </ac:spMkLst>
        </pc:spChg>
        <pc:spChg chg="add">
          <ac:chgData name="Priscilla Wong" userId="S::spcsprw@spcs.edu.hk::00e3236a-ab67-4239-888f-325bce813678" providerId="AD" clId="Web-{265D510A-E8C0-B9B1-BA67-E921297524BF}" dt="2022-01-06T03:15:20" v="54"/>
          <ac:spMkLst>
            <pc:docMk/>
            <pc:sldMk cId="3852604988" sldId="260"/>
            <ac:spMk id="10" creationId="{C6870151-9189-4C3A-8379-EF3D95827A0A}"/>
          </ac:spMkLst>
        </pc:spChg>
        <pc:spChg chg="add">
          <ac:chgData name="Priscilla Wong" userId="S::spcsprw@spcs.edu.hk::00e3236a-ab67-4239-888f-325bce813678" providerId="AD" clId="Web-{265D510A-E8C0-B9B1-BA67-E921297524BF}" dt="2022-01-06T03:15:20" v="54"/>
          <ac:spMkLst>
            <pc:docMk/>
            <pc:sldMk cId="3852604988" sldId="260"/>
            <ac:spMk id="12" creationId="{123EA69C-102A-4DD0-9547-05DCD271D159}"/>
          </ac:spMkLst>
        </pc:spChg>
        <pc:spChg chg="add">
          <ac:chgData name="Priscilla Wong" userId="S::spcsprw@spcs.edu.hk::00e3236a-ab67-4239-888f-325bce813678" providerId="AD" clId="Web-{265D510A-E8C0-B9B1-BA67-E921297524BF}" dt="2022-01-06T03:15:20" v="54"/>
          <ac:spMkLst>
            <pc:docMk/>
            <pc:sldMk cId="3852604988" sldId="260"/>
            <ac:spMk id="14" creationId="{6A862265-5CA3-4C40-8582-7534C3B03C2A}"/>
          </ac:spMkLst>
        </pc:spChg>
        <pc:spChg chg="add">
          <ac:chgData name="Priscilla Wong" userId="S::spcsprw@spcs.edu.hk::00e3236a-ab67-4239-888f-325bce813678" providerId="AD" clId="Web-{265D510A-E8C0-B9B1-BA67-E921297524BF}" dt="2022-01-06T03:15:20" v="54"/>
          <ac:spMkLst>
            <pc:docMk/>
            <pc:sldMk cId="3852604988" sldId="260"/>
            <ac:spMk id="16" creationId="{600EF80B-0391-4082-9AF5-F15B091B4CE9}"/>
          </ac:spMkLst>
        </pc:spChg>
        <pc:spChg chg="add">
          <ac:chgData name="Priscilla Wong" userId="S::spcsprw@spcs.edu.hk::00e3236a-ab67-4239-888f-325bce813678" providerId="AD" clId="Web-{265D510A-E8C0-B9B1-BA67-E921297524BF}" dt="2022-01-06T03:15:20" v="54"/>
          <ac:spMkLst>
            <pc:docMk/>
            <pc:sldMk cId="3852604988" sldId="260"/>
            <ac:spMk id="20" creationId="{3FBF03E8-C602-4192-9C52-F84B29FDCC88}"/>
          </ac:spMkLst>
        </pc:spChg>
        <pc:picChg chg="add mod ord">
          <ac:chgData name="Priscilla Wong" userId="S::spcsprw@spcs.edu.hk::00e3236a-ab67-4239-888f-325bce813678" providerId="AD" clId="Web-{265D510A-E8C0-B9B1-BA67-E921297524BF}" dt="2022-01-06T03:15:20" v="54"/>
          <ac:picMkLst>
            <pc:docMk/>
            <pc:sldMk cId="3852604988" sldId="260"/>
            <ac:picMk id="4" creationId="{6C533F0D-698E-43FC-8319-DCD027E211F0}"/>
          </ac:picMkLst>
        </pc:picChg>
        <pc:cxnChg chg="add">
          <ac:chgData name="Priscilla Wong" userId="S::spcsprw@spcs.edu.hk::00e3236a-ab67-4239-888f-325bce813678" providerId="AD" clId="Web-{265D510A-E8C0-B9B1-BA67-E921297524BF}" dt="2022-01-06T03:15:20" v="54"/>
          <ac:cxnSpMkLst>
            <pc:docMk/>
            <pc:sldMk cId="3852604988" sldId="260"/>
            <ac:cxnSpMk id="18" creationId="{D33AC32D-5F44-45F7-A0BD-7C11A86BED57}"/>
          </ac:cxnSpMkLst>
        </pc:cxnChg>
      </pc:sldChg>
      <pc:sldChg chg="addSp delSp modSp new mod setBg">
        <pc:chgData name="Priscilla Wong" userId="S::spcsprw@spcs.edu.hk::00e3236a-ab67-4239-888f-325bce813678" providerId="AD" clId="Web-{265D510A-E8C0-B9B1-BA67-E921297524BF}" dt="2022-01-06T05:25:04.132" v="70"/>
        <pc:sldMkLst>
          <pc:docMk/>
          <pc:sldMk cId="42660732" sldId="261"/>
        </pc:sldMkLst>
        <pc:spChg chg="del mod">
          <ac:chgData name="Priscilla Wong" userId="S::spcsprw@spcs.edu.hk::00e3236a-ab67-4239-888f-325bce813678" providerId="AD" clId="Web-{265D510A-E8C0-B9B1-BA67-E921297524BF}" dt="2022-01-06T05:24:55.241" v="66"/>
          <ac:spMkLst>
            <pc:docMk/>
            <pc:sldMk cId="42660732" sldId="261"/>
            <ac:spMk id="2" creationId="{69E66B02-6F08-4800-9BD3-E8321CFEAB7B}"/>
          </ac:spMkLst>
        </pc:spChg>
        <pc:spChg chg="mod">
          <ac:chgData name="Priscilla Wong" userId="S::spcsprw@spcs.edu.hk::00e3236a-ab67-4239-888f-325bce813678" providerId="AD" clId="Web-{265D510A-E8C0-B9B1-BA67-E921297524BF}" dt="2022-01-06T05:25:04.132" v="70"/>
          <ac:spMkLst>
            <pc:docMk/>
            <pc:sldMk cId="42660732" sldId="261"/>
            <ac:spMk id="3" creationId="{6FD59F62-2E47-4C70-95ED-8652F67257CC}"/>
          </ac:spMkLst>
        </pc:spChg>
        <pc:spChg chg="add mod">
          <ac:chgData name="Priscilla Wong" userId="S::spcsprw@spcs.edu.hk::00e3236a-ab67-4239-888f-325bce813678" providerId="AD" clId="Web-{265D510A-E8C0-B9B1-BA67-E921297524BF}" dt="2022-01-06T05:24:51.944" v="65"/>
          <ac:spMkLst>
            <pc:docMk/>
            <pc:sldMk cId="42660732" sldId="261"/>
            <ac:spMk id="5" creationId="{50DD29E5-6CA4-4B74-BAE2-D7C48EF8828A}"/>
          </ac:spMkLst>
        </pc:spChg>
        <pc:spChg chg="add">
          <ac:chgData name="Priscilla Wong" userId="S::spcsprw@spcs.edu.hk::00e3236a-ab67-4239-888f-325bce813678" providerId="AD" clId="Web-{265D510A-E8C0-B9B1-BA67-E921297524BF}" dt="2022-01-06T05:24:51.944" v="65"/>
          <ac:spMkLst>
            <pc:docMk/>
            <pc:sldMk cId="42660732" sldId="261"/>
            <ac:spMk id="10" creationId="{10419CA0-BFB4-4390-AB8F-5DBFCA45D4D0}"/>
          </ac:spMkLst>
        </pc:spChg>
        <pc:spChg chg="add">
          <ac:chgData name="Priscilla Wong" userId="S::spcsprw@spcs.edu.hk::00e3236a-ab67-4239-888f-325bce813678" providerId="AD" clId="Web-{265D510A-E8C0-B9B1-BA67-E921297524BF}" dt="2022-01-06T05:24:51.944" v="65"/>
          <ac:spMkLst>
            <pc:docMk/>
            <pc:sldMk cId="42660732" sldId="261"/>
            <ac:spMk id="14" creationId="{596E9C81-ACBE-459E-A7D5-2BB824B68FDA}"/>
          </ac:spMkLst>
        </pc:spChg>
        <pc:grpChg chg="add">
          <ac:chgData name="Priscilla Wong" userId="S::spcsprw@spcs.edu.hk::00e3236a-ab67-4239-888f-325bce813678" providerId="AD" clId="Web-{265D510A-E8C0-B9B1-BA67-E921297524BF}" dt="2022-01-06T05:24:51.944" v="65"/>
          <ac:grpSpMkLst>
            <pc:docMk/>
            <pc:sldMk cId="42660732" sldId="261"/>
            <ac:grpSpMk id="16" creationId="{CEBDCB18-ABE5-43B0-8B68-89FEDAECB8B0}"/>
          </ac:grpSpMkLst>
        </pc:grpChg>
        <pc:picChg chg="add mod">
          <ac:chgData name="Priscilla Wong" userId="S::spcsprw@spcs.edu.hk::00e3236a-ab67-4239-888f-325bce813678" providerId="AD" clId="Web-{265D510A-E8C0-B9B1-BA67-E921297524BF}" dt="2022-01-06T05:24:51.944" v="65"/>
          <ac:picMkLst>
            <pc:docMk/>
            <pc:sldMk cId="42660732" sldId="261"/>
            <ac:picMk id="4" creationId="{315CD2B1-D522-4590-903C-FC641A973625}"/>
          </ac:picMkLst>
        </pc:picChg>
        <pc:picChg chg="add">
          <ac:chgData name="Priscilla Wong" userId="S::spcsprw@spcs.edu.hk::00e3236a-ab67-4239-888f-325bce813678" providerId="AD" clId="Web-{265D510A-E8C0-B9B1-BA67-E921297524BF}" dt="2022-01-06T05:24:51.944" v="65"/>
          <ac:picMkLst>
            <pc:docMk/>
            <pc:sldMk cId="42660732" sldId="261"/>
            <ac:picMk id="20" creationId="{08EC5C75-E28F-4899-9C2E-39431B82B740}"/>
          </ac:picMkLst>
        </pc:picChg>
        <pc:cxnChg chg="add">
          <ac:chgData name="Priscilla Wong" userId="S::spcsprw@spcs.edu.hk::00e3236a-ab67-4239-888f-325bce813678" providerId="AD" clId="Web-{265D510A-E8C0-B9B1-BA67-E921297524BF}" dt="2022-01-06T05:24:51.944" v="65"/>
          <ac:cxnSpMkLst>
            <pc:docMk/>
            <pc:sldMk cId="42660732" sldId="261"/>
            <ac:cxnSpMk id="12" creationId="{5CF4C623-16D7-4722-8EFB-A5B0E3BC077D}"/>
          </ac:cxnSpMkLst>
        </pc:cxnChg>
        <pc:cxnChg chg="add">
          <ac:chgData name="Priscilla Wong" userId="S::spcsprw@spcs.edu.hk::00e3236a-ab67-4239-888f-325bce813678" providerId="AD" clId="Web-{265D510A-E8C0-B9B1-BA67-E921297524BF}" dt="2022-01-06T05:24:51.944" v="65"/>
          <ac:cxnSpMkLst>
            <pc:docMk/>
            <pc:sldMk cId="42660732" sldId="261"/>
            <ac:cxnSpMk id="22" creationId="{46AAE0A1-60AD-4190-B85D-2DD8148369C7}"/>
          </ac:cxnSpMkLst>
        </pc:cxnChg>
      </pc:sldChg>
      <pc:sldChg chg="addSp delSp modSp new mod setBg">
        <pc:chgData name="Priscilla Wong" userId="S::spcsprw@spcs.edu.hk::00e3236a-ab67-4239-888f-325bce813678" providerId="AD" clId="Web-{265D510A-E8C0-B9B1-BA67-E921297524BF}" dt="2022-01-06T05:26:47.510" v="84" actId="1076"/>
        <pc:sldMkLst>
          <pc:docMk/>
          <pc:sldMk cId="1037412979" sldId="262"/>
        </pc:sldMkLst>
        <pc:spChg chg="del mod">
          <ac:chgData name="Priscilla Wong" userId="S::spcsprw@spcs.edu.hk::00e3236a-ab67-4239-888f-325bce813678" providerId="AD" clId="Web-{265D510A-E8C0-B9B1-BA67-E921297524BF}" dt="2022-01-06T05:26:30.025" v="76"/>
          <ac:spMkLst>
            <pc:docMk/>
            <pc:sldMk cId="1037412979" sldId="262"/>
            <ac:spMk id="2" creationId="{A017000C-F6EA-4BFE-B70F-3325639AD391}"/>
          </ac:spMkLst>
        </pc:spChg>
        <pc:spChg chg="mod ord">
          <ac:chgData name="Priscilla Wong" userId="S::spcsprw@spcs.edu.hk::00e3236a-ab67-4239-888f-325bce813678" providerId="AD" clId="Web-{265D510A-E8C0-B9B1-BA67-E921297524BF}" dt="2022-01-06T05:26:47.510" v="84" actId="1076"/>
          <ac:spMkLst>
            <pc:docMk/>
            <pc:sldMk cId="1037412979" sldId="262"/>
            <ac:spMk id="3" creationId="{97946446-5ED3-4D93-A312-DB8232A82203}"/>
          </ac:spMkLst>
        </pc:spChg>
        <pc:spChg chg="add">
          <ac:chgData name="Priscilla Wong" userId="S::spcsprw@spcs.edu.hk::00e3236a-ab67-4239-888f-325bce813678" providerId="AD" clId="Web-{265D510A-E8C0-B9B1-BA67-E921297524BF}" dt="2022-01-06T05:26:26.822" v="75"/>
          <ac:spMkLst>
            <pc:docMk/>
            <pc:sldMk cId="1037412979" sldId="262"/>
            <ac:spMk id="9" creationId="{5BB14454-D00C-4958-BB39-F5F9F3ACD499}"/>
          </ac:spMkLst>
        </pc:spChg>
        <pc:spChg chg="add">
          <ac:chgData name="Priscilla Wong" userId="S::spcsprw@spcs.edu.hk::00e3236a-ab67-4239-888f-325bce813678" providerId="AD" clId="Web-{265D510A-E8C0-B9B1-BA67-E921297524BF}" dt="2022-01-06T05:26:26.822" v="75"/>
          <ac:spMkLst>
            <pc:docMk/>
            <pc:sldMk cId="1037412979" sldId="262"/>
            <ac:spMk id="13" creationId="{A1084370-0E70-4003-9787-3490FCC20E13}"/>
          </ac:spMkLst>
        </pc:spChg>
        <pc:grpChg chg="add">
          <ac:chgData name="Priscilla Wong" userId="S::spcsprw@spcs.edu.hk::00e3236a-ab67-4239-888f-325bce813678" providerId="AD" clId="Web-{265D510A-E8C0-B9B1-BA67-E921297524BF}" dt="2022-01-06T05:26:26.822" v="75"/>
          <ac:grpSpMkLst>
            <pc:docMk/>
            <pc:sldMk cId="1037412979" sldId="262"/>
            <ac:grpSpMk id="15" creationId="{2B7C66D2-22E8-4E8F-829B-050BFA7C86C5}"/>
          </ac:grpSpMkLst>
        </pc:grpChg>
        <pc:picChg chg="add mod">
          <ac:chgData name="Priscilla Wong" userId="S::spcsprw@spcs.edu.hk::00e3236a-ab67-4239-888f-325bce813678" providerId="AD" clId="Web-{265D510A-E8C0-B9B1-BA67-E921297524BF}" dt="2022-01-06T05:26:26.822" v="75"/>
          <ac:picMkLst>
            <pc:docMk/>
            <pc:sldMk cId="1037412979" sldId="262"/>
            <ac:picMk id="4" creationId="{C71A7632-D3A5-42D9-95D7-33BABF990C39}"/>
          </ac:picMkLst>
        </pc:picChg>
        <pc:picChg chg="add">
          <ac:chgData name="Priscilla Wong" userId="S::spcsprw@spcs.edu.hk::00e3236a-ab67-4239-888f-325bce813678" providerId="AD" clId="Web-{265D510A-E8C0-B9B1-BA67-E921297524BF}" dt="2022-01-06T05:26:26.822" v="75"/>
          <ac:picMkLst>
            <pc:docMk/>
            <pc:sldMk cId="1037412979" sldId="262"/>
            <ac:picMk id="19" creationId="{3635D2BC-4EDA-4A3E-83BF-035608099BD5}"/>
          </ac:picMkLst>
        </pc:picChg>
        <pc:cxnChg chg="add">
          <ac:chgData name="Priscilla Wong" userId="S::spcsprw@spcs.edu.hk::00e3236a-ab67-4239-888f-325bce813678" providerId="AD" clId="Web-{265D510A-E8C0-B9B1-BA67-E921297524BF}" dt="2022-01-06T05:26:26.822" v="75"/>
          <ac:cxnSpMkLst>
            <pc:docMk/>
            <pc:sldMk cId="1037412979" sldId="262"/>
            <ac:cxnSpMk id="11" creationId="{28A657A7-C4E5-425B-98FA-BB817FF7BFB0}"/>
          </ac:cxnSpMkLst>
        </pc:cxnChg>
        <pc:cxnChg chg="add">
          <ac:chgData name="Priscilla Wong" userId="S::spcsprw@spcs.edu.hk::00e3236a-ab67-4239-888f-325bce813678" providerId="AD" clId="Web-{265D510A-E8C0-B9B1-BA67-E921297524BF}" dt="2022-01-06T05:26:26.822" v="75"/>
          <ac:cxnSpMkLst>
            <pc:docMk/>
            <pc:sldMk cId="1037412979" sldId="262"/>
            <ac:cxnSpMk id="21" creationId="{A3C86EB9-7FA9-42F7-B348-A7FD17436A94}"/>
          </ac:cxnSpMkLst>
        </pc:cxnChg>
      </pc:sldChg>
      <pc:sldChg chg="addSp delSp modSp new mod setBg">
        <pc:chgData name="Priscilla Wong" userId="S::spcsprw@spcs.edu.hk::00e3236a-ab67-4239-888f-325bce813678" providerId="AD" clId="Web-{265D510A-E8C0-B9B1-BA67-E921297524BF}" dt="2022-01-06T05:29:11.091" v="107" actId="14100"/>
        <pc:sldMkLst>
          <pc:docMk/>
          <pc:sldMk cId="2356964641" sldId="263"/>
        </pc:sldMkLst>
        <pc:spChg chg="del">
          <ac:chgData name="Priscilla Wong" userId="S::spcsprw@spcs.edu.hk::00e3236a-ab67-4239-888f-325bce813678" providerId="AD" clId="Web-{265D510A-E8C0-B9B1-BA67-E921297524BF}" dt="2022-01-06T05:27:32.917" v="89"/>
          <ac:spMkLst>
            <pc:docMk/>
            <pc:sldMk cId="2356964641" sldId="263"/>
            <ac:spMk id="2" creationId="{28E7EF81-089B-40E9-9776-98DDEA282B94}"/>
          </ac:spMkLst>
        </pc:spChg>
        <pc:spChg chg="mod ord">
          <ac:chgData name="Priscilla Wong" userId="S::spcsprw@spcs.edu.hk::00e3236a-ab67-4239-888f-325bce813678" providerId="AD" clId="Web-{265D510A-E8C0-B9B1-BA67-E921297524BF}" dt="2022-01-06T05:28:53.310" v="104" actId="1076"/>
          <ac:spMkLst>
            <pc:docMk/>
            <pc:sldMk cId="2356964641" sldId="263"/>
            <ac:spMk id="3" creationId="{6DDB936A-1435-469C-9537-91C3B9A474F6}"/>
          </ac:spMkLst>
        </pc:spChg>
        <pc:spChg chg="add del mod">
          <ac:chgData name="Priscilla Wong" userId="S::spcsprw@spcs.edu.hk::00e3236a-ab67-4239-888f-325bce813678" providerId="AD" clId="Web-{265D510A-E8C0-B9B1-BA67-E921297524BF}" dt="2022-01-06T05:28:20.715" v="96"/>
          <ac:spMkLst>
            <pc:docMk/>
            <pc:sldMk cId="2356964641" sldId="263"/>
            <ac:spMk id="5" creationId="{444D35BA-DF7B-4CD7-81A7-0CD0B75B0082}"/>
          </ac:spMkLst>
        </pc:spChg>
        <pc:spChg chg="add mod">
          <ac:chgData name="Priscilla Wong" userId="S::spcsprw@spcs.edu.hk::00e3236a-ab67-4239-888f-325bce813678" providerId="AD" clId="Web-{265D510A-E8C0-B9B1-BA67-E921297524BF}" dt="2022-01-06T05:29:11.091" v="107" actId="14100"/>
          <ac:spMkLst>
            <pc:docMk/>
            <pc:sldMk cId="2356964641" sldId="263"/>
            <ac:spMk id="6" creationId="{D1FED6E4-C797-470F-8457-9D42E3AB07C7}"/>
          </ac:spMkLst>
        </pc:spChg>
        <pc:spChg chg="add">
          <ac:chgData name="Priscilla Wong" userId="S::spcsprw@spcs.edu.hk::00e3236a-ab67-4239-888f-325bce813678" providerId="AD" clId="Web-{265D510A-E8C0-B9B1-BA67-E921297524BF}" dt="2022-01-06T05:27:59.668" v="91"/>
          <ac:spMkLst>
            <pc:docMk/>
            <pc:sldMk cId="2356964641" sldId="263"/>
            <ac:spMk id="9" creationId="{368B8211-0B9F-4516-8771-3316E00DB965}"/>
          </ac:spMkLst>
        </pc:spChg>
        <pc:picChg chg="add mod">
          <ac:chgData name="Priscilla Wong" userId="S::spcsprw@spcs.edu.hk::00e3236a-ab67-4239-888f-325bce813678" providerId="AD" clId="Web-{265D510A-E8C0-B9B1-BA67-E921297524BF}" dt="2022-01-06T05:27:59.668" v="91"/>
          <ac:picMkLst>
            <pc:docMk/>
            <pc:sldMk cId="2356964641" sldId="263"/>
            <ac:picMk id="4" creationId="{49D21B6A-DCC2-4C0B-8F82-27DEA4FF816B}"/>
          </ac:picMkLst>
        </pc:picChg>
        <pc:cxnChg chg="add">
          <ac:chgData name="Priscilla Wong" userId="S::spcsprw@spcs.edu.hk::00e3236a-ab67-4239-888f-325bce813678" providerId="AD" clId="Web-{265D510A-E8C0-B9B1-BA67-E921297524BF}" dt="2022-01-06T05:27:59.668" v="91"/>
          <ac:cxnSpMkLst>
            <pc:docMk/>
            <pc:sldMk cId="2356964641" sldId="263"/>
            <ac:cxnSpMk id="11" creationId="{B7582E73-8B46-4A0E-944E-58357C80883F}"/>
          </ac:cxnSpMkLst>
        </pc:cxnChg>
      </pc:sldChg>
      <pc:sldChg chg="new del">
        <pc:chgData name="Priscilla Wong" userId="S::spcsprw@spcs.edu.hk::00e3236a-ab67-4239-888f-325bce813678" providerId="AD" clId="Web-{265D510A-E8C0-B9B1-BA67-E921297524BF}" dt="2022-01-06T05:28:47.419" v="103"/>
        <pc:sldMkLst>
          <pc:docMk/>
          <pc:sldMk cId="377625124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s.hk/Christ/Christian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nabaptist.dk/2015/10/28/balthasar-hubmaiers-kaerlighedsloefte-1527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liturgytools.net/2017/05/pictures-pentecost-sunday-year-a-holy-spirit-came-to-disciples-in-upper-room-receive-the-holy-spiri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ephanhuller.blogspot.com/2012/05/new-fifth-chapter-of-myth-of-jesu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creadbible.org/Chinese%20Bible/sigao/John_bible_Ch_18_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chongsworship.com/2014/01/10/two-songs-to-the-holy-spir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adbible.org/Chinese%20Bible/sigao/John_bible_Ch_14_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ccreadbible.org/Chinese%20Bible/sigao/John_bible_Ch_16_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ja-JP" altLang="en-US" dirty="0">
                <a:latin typeface="Impact"/>
                <a:hlinkClick r:id="rId2"/>
              </a:rPr>
              <a:t>基督徒的信仰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90D2FF-1752-41B1-94AE-5C014E53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endParaRPr lang="en-US" sz="6000">
              <a:solidFill>
                <a:schemeClr val="tx2"/>
              </a:solidFill>
            </a:endParaRPr>
          </a:p>
          <a:p>
            <a:r>
              <a:rPr lang="ja-JP" sz="6000" b="1">
                <a:ea typeface="+mj-lt"/>
                <a:cs typeface="+mj-lt"/>
              </a:rPr>
              <a:t>基督徒的寶藏 </a:t>
            </a:r>
            <a:br>
              <a:rPr lang="ja-JP" altLang="en-US" sz="6000" b="1" dirty="0">
                <a:ea typeface="+mj-lt"/>
                <a:cs typeface="+mj-lt"/>
              </a:rPr>
            </a:br>
            <a:r>
              <a:rPr lang="ja-JP" sz="6000" b="1">
                <a:ea typeface="+mj-lt"/>
                <a:cs typeface="+mj-lt"/>
              </a:rPr>
              <a:t>- 在聖神內</a:t>
            </a:r>
            <a:endParaRPr lang="en-US">
              <a:ea typeface="+mj-lt"/>
              <a:cs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5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table, wooden&#10;&#10;Description automatically generated">
            <a:extLst>
              <a:ext uri="{FF2B5EF4-FFF2-40B4-BE49-F238E27FC236}">
                <a16:creationId xmlns:a16="http://schemas.microsoft.com/office/drawing/2014/main" id="{026C1F91-A240-4275-88F6-5973B5440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9798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5E33-4E36-4484-A3B1-1F1CF7D21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426684"/>
            <a:ext cx="3520368" cy="50675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b="1">
                <a:ea typeface="+mn-lt"/>
                <a:cs typeface="+mn-lt"/>
              </a:rPr>
              <a:t>基督徒在參與感恩祭時，呼求主派遣聖神，使餅和酒成為基督的體血，同時，又懇求主，使我們在分享基督的體血之後，藉同一的聖神合成一體。原來餅、酒成為基督的體、血及信徒們彼此合成一體，都需要一種新的靈氣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－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聖神</a:t>
            </a:r>
            <a:r>
              <a:rPr lang="en-US" b="1">
                <a:ea typeface="+mn-lt"/>
                <a:cs typeface="+mn-lt"/>
              </a:rPr>
              <a:t>。</a:t>
            </a:r>
            <a:br>
              <a:rPr lang="en-US" b="1">
                <a:ea typeface="+mn-lt"/>
                <a:cs typeface="+mn-lt"/>
              </a:rPr>
            </a:br>
            <a:br>
              <a:rPr lang="en-US" altLang="ja-JP" b="1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聖神為基督徒來說，藴涵豐富的含意，代表著「與基督親近」。聖神降臨的意思正好表示這件事實現了。聖神推動信徒勇敢和自由地宣揚基督的福音，顯示復活的基督與我們在一起，使我們能超越自己的束縛，向人宣講基督</a:t>
            </a:r>
            <a:r>
              <a:rPr lang="en-US" b="1">
                <a:ea typeface="+mn-lt"/>
                <a:cs typeface="+mn-lt"/>
              </a:rPr>
              <a:t>。</a:t>
            </a:r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7F1997-C2B0-49EE-A245-78EAD2F29D4A}"/>
              </a:ext>
            </a:extLst>
          </p:cNvPr>
          <p:cNvSpPr txBox="1"/>
          <p:nvPr/>
        </p:nvSpPr>
        <p:spPr>
          <a:xfrm>
            <a:off x="3643456" y="4782462"/>
            <a:ext cx="245291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12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F9C31-280C-49D3-9F1D-49CE4715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endParaRPr lang="en-US" sz="3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E2464-4037-4519-88AD-563C3E02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215" y="970960"/>
            <a:ext cx="5775216" cy="4174718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b="1">
                <a:solidFill>
                  <a:srgbClr val="000000"/>
                </a:solidFill>
              </a:rPr>
              <a:t>聖神不是聖父或基督之外的另一個神，而是與復活的基督連在一起的力量。若明白聖神與基督徒所信的基督連結在一起，同時亦會明白領聖體是領受與基督同一的聖神。聖神的力量使領受的人合成為基督的奧體。其實，聖神是基督的精神和使基督復活的力量。天父使基督復活的這種力量就是聖神。聖神使所有加入他的團體的人認識納匝肋人耶穌已復活了。耶穌不單只是二千年前的一個人，直到現在他仍與我們人類在一起</a:t>
            </a:r>
            <a:r>
              <a:rPr lang="en-US" b="1" dirty="0">
                <a:solidFill>
                  <a:srgbClr val="000000"/>
                </a:solidFill>
              </a:rPr>
              <a:t>。</a:t>
            </a:r>
            <a:br>
              <a:rPr lang="en-US" b="1" dirty="0">
                <a:ea typeface="+mn-lt"/>
                <a:cs typeface="+mn-lt"/>
              </a:rPr>
            </a:b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神不是聖父或基督之外的另一個神，而是與復活的基督連在一起的力量。若明白聖神與基督徒所信的基督連結在一起，同時亦會明白領聖體是領受與基督同一的聖神。聖神的力量使領受的人合成為基督的奧體。其實，聖神是基督的精神和使基督復活的力量。天父使基督復活的這種力量就是聖神。聖神使所有加入他的團體的人認識納匝肋人耶穌已復活了。耶穌不單只是二千年前的一個人，直到現在他仍與我們人類在一起</a:t>
            </a:r>
            <a:r>
              <a:rPr lang="en-US" b="1" dirty="0">
                <a:ea typeface="+mn-lt"/>
                <a:cs typeface="+mn-lt"/>
              </a:rPr>
              <a:t>。</a:t>
            </a:r>
            <a:br>
              <a:rPr lang="en-US" b="1" dirty="0">
                <a:ea typeface="+mn-lt"/>
                <a:cs typeface="+mn-lt"/>
              </a:rPr>
            </a:br>
            <a:endParaRPr lang="en-US" b="1" dirty="0">
              <a:ea typeface="+mn-lt"/>
              <a:cs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person, stone&#10;&#10;Description automatically generated">
            <a:extLst>
              <a:ext uri="{FF2B5EF4-FFF2-40B4-BE49-F238E27FC236}">
                <a16:creationId xmlns:a16="http://schemas.microsoft.com/office/drawing/2014/main" id="{4C881A20-89CC-4A26-9E65-E8154CBC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0105" y="1136073"/>
            <a:ext cx="4414404" cy="3312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03ABB0-AC7C-49C5-90C3-1A5764C9F4B1}"/>
              </a:ext>
            </a:extLst>
          </p:cNvPr>
          <p:cNvSpPr txBox="1"/>
          <p:nvPr/>
        </p:nvSpPr>
        <p:spPr>
          <a:xfrm>
            <a:off x="490105" y="4500996"/>
            <a:ext cx="2500746" cy="508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6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533F0D-698E-43FC-8319-DCD027E21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17" r="-1" b="3613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A64A-FC5B-4CE4-B6FF-6ABD4EBC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完整的鏡子能反映完美的影像。若鏡面破碎，每一小片都可以照出一個影像來。耶穌死在十字架上時，即如鏡面破碎了。耶穌基督的精神散發在在每一個人身上。當信徒在人羣中認出基督時，就是破鏡重圓的時候。那時這面鏡子會照出一個完美的基督的面貌。這復合碎鏡的力量和精神就是聖神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47827-E0FD-44B8-801A-7CA9DBF3E9C6}"/>
              </a:ext>
            </a:extLst>
          </p:cNvPr>
          <p:cNvSpPr txBox="1"/>
          <p:nvPr/>
        </p:nvSpPr>
        <p:spPr>
          <a:xfrm>
            <a:off x="9902592" y="6657945"/>
            <a:ext cx="228940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260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9F62-2E47-4C70-95ED-8652F6725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483073"/>
            <a:ext cx="5550355" cy="514779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b="1">
                <a:ea typeface="+mn-lt"/>
                <a:cs typeface="+mn-lt"/>
              </a:rPr>
              <a:t>當比拉多問耶穌「甚麼是真理」後，即出去對民眾說：「我在這人身上查不出什麼罪狀來。」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（</a:t>
            </a:r>
            <a:r>
              <a:rPr lang="en-US" altLang="ja-JP" b="1">
                <a:ea typeface="+mn-lt"/>
                <a:cs typeface="+mn-lt"/>
              </a:rPr>
              <a:t> </a:t>
            </a:r>
            <a:r>
              <a:rPr lang="ja-JP" altLang="en-US" b="1">
                <a:ea typeface="+mn-lt"/>
                <a:cs typeface="+mn-lt"/>
                <a:hlinkClick r:id="rId2"/>
              </a:rPr>
              <a:t>若</a:t>
            </a:r>
            <a:r>
              <a:rPr lang="en-US" b="1">
                <a:ea typeface="+mn-lt"/>
                <a:cs typeface="+mn-lt"/>
                <a:hlinkClick r:id="rId2"/>
              </a:rPr>
              <a:t>18:38</a:t>
            </a:r>
            <a:r>
              <a:rPr lang="ja-JP" altLang="en-US" b="1">
                <a:ea typeface="+mn-lt"/>
                <a:cs typeface="+mn-lt"/>
              </a:rPr>
              <a:t>）其實，我們很多時也像比拉多，發出「甚麼是真理」這問題後，即離開此問題而言它。耶穌說他來到這世界是為給真理作證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（參閱</a:t>
            </a:r>
            <a:r>
              <a:rPr lang="en-US" altLang="ja-JP" b="1">
                <a:ea typeface="+mn-lt"/>
                <a:cs typeface="+mn-lt"/>
              </a:rPr>
              <a:t> </a:t>
            </a:r>
            <a:r>
              <a:rPr lang="ja-JP" altLang="en-US" b="1">
                <a:ea typeface="+mn-lt"/>
                <a:cs typeface="+mn-lt"/>
                <a:hlinkClick r:id="rId2"/>
              </a:rPr>
              <a:t>若</a:t>
            </a:r>
            <a:r>
              <a:rPr lang="en-US" b="1">
                <a:ea typeface="+mn-lt"/>
                <a:cs typeface="+mn-lt"/>
                <a:hlinkClick r:id="rId2"/>
              </a:rPr>
              <a:t>18:37</a:t>
            </a:r>
            <a:r>
              <a:rPr lang="ja-JP" altLang="en-US" b="1">
                <a:ea typeface="+mn-lt"/>
                <a:cs typeface="+mn-lt"/>
              </a:rPr>
              <a:t>）。耶穌所說的真理能使人成為自由、勇敢的人。因此，教會的「不能錯」與耶穌所說的真理該連在一起。若耶穌所說的真理是給人力量的話，那麼教會或聖神同人在一起時，人便不會錯。不會錯與真理是分不開的。換句話說，就是當聖神與你在一起時，你一定不會離開這力量和真理的泉源。事實上，教會也有錯；然而，這並不表示教會沒有和聖神在一起。教會不能離開聖神，所以教會不能錯是因為常有聖神給她自由和勇氣</a:t>
            </a:r>
            <a:r>
              <a:rPr lang="en-US" b="1">
                <a:ea typeface="+mn-lt"/>
                <a:cs typeface="+mn-lt"/>
              </a:rPr>
              <a:t>。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building, bicycle, open, window&#10;&#10;Description automatically generated">
            <a:extLst>
              <a:ext uri="{FF2B5EF4-FFF2-40B4-BE49-F238E27FC236}">
                <a16:creationId xmlns:a16="http://schemas.microsoft.com/office/drawing/2014/main" id="{315CD2B1-D522-4590-903C-FC641A973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719" r="24041" b="1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DD29E5-6CA4-4B74-BAE2-D7C48EF8828A}"/>
              </a:ext>
            </a:extLst>
          </p:cNvPr>
          <p:cNvSpPr txBox="1"/>
          <p:nvPr/>
        </p:nvSpPr>
        <p:spPr>
          <a:xfrm>
            <a:off x="8332718" y="4782462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File:Holy Spirit 007.jpg - The Work of God's Children">
            <a:extLst>
              <a:ext uri="{FF2B5EF4-FFF2-40B4-BE49-F238E27FC236}">
                <a16:creationId xmlns:a16="http://schemas.microsoft.com/office/drawing/2014/main" id="{C71A7632-D3A5-42D9-95D7-33BABF990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5" r="5904" b="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46446-5ED3-4D93-A312-DB8232A8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612538"/>
            <a:ext cx="3520368" cy="51511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b="1">
                <a:ea typeface="+mn-lt"/>
                <a:cs typeface="+mn-lt"/>
              </a:rPr>
              <a:t>基督徒相信聖神，祂推動信徒忠於基督。聖經作者受聖神默感而不能錯是對真理而言，而非一般人所講的文法或文字上的錯誤。基督徒的信仰是基於天主對人的啟示。啟示不是人絞盡腦汁所想出來的一套所謂真理，而是人受聖神的默感，推動他們講或寫出天主啟示的道理。宗徒們在耶穌升天後，以更圓滿的領悟，將主耶穌的所言所行傳授給信眾；宗徒們享有這種完美的領悟是因為受了基督光榮的事跡所教導，及後更受真理之神的光明所教誨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（參閱</a:t>
            </a:r>
            <a:r>
              <a:rPr lang="en-US" altLang="ja-JP" b="1" dirty="0">
                <a:ea typeface="+mn-lt"/>
                <a:cs typeface="+mn-lt"/>
              </a:rPr>
              <a:t> </a:t>
            </a:r>
            <a:r>
              <a:rPr lang="ja-JP" altLang="en-US" b="1" dirty="0">
                <a:ea typeface="+mn-lt"/>
                <a:cs typeface="+mn-lt"/>
                <a:hlinkClick r:id="rId3"/>
              </a:rPr>
              <a:t>若</a:t>
            </a:r>
            <a:r>
              <a:rPr lang="en-US" b="1" dirty="0">
                <a:ea typeface="+mn-lt"/>
                <a:cs typeface="+mn-lt"/>
                <a:hlinkClick r:id="rId3"/>
              </a:rPr>
              <a:t>14:26</a:t>
            </a:r>
            <a:r>
              <a:rPr lang="en-US" b="1" dirty="0">
                <a:ea typeface="+mn-lt"/>
                <a:cs typeface="+mn-lt"/>
              </a:rPr>
              <a:t>;</a:t>
            </a:r>
            <a:r>
              <a:rPr lang="en-US" altLang="ja-JP" b="1" dirty="0">
                <a:ea typeface="+mn-lt"/>
                <a:cs typeface="+mn-lt"/>
              </a:rPr>
              <a:t> </a:t>
            </a:r>
            <a:r>
              <a:rPr lang="ja-JP" altLang="en-US" b="1" dirty="0">
                <a:ea typeface="+mn-lt"/>
                <a:cs typeface="+mn-lt"/>
                <a:hlinkClick r:id="rId4"/>
              </a:rPr>
              <a:t>若</a:t>
            </a:r>
            <a:r>
              <a:rPr lang="en-US" b="1" dirty="0">
                <a:ea typeface="+mn-lt"/>
                <a:cs typeface="+mn-lt"/>
                <a:hlinkClick r:id="rId4"/>
              </a:rPr>
              <a:t>16:13</a:t>
            </a:r>
            <a:r>
              <a:rPr lang="en-US" b="1" dirty="0">
                <a:ea typeface="+mn-lt"/>
                <a:cs typeface="+mn-lt"/>
              </a:rPr>
              <a:t>）。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1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oly Spirit Symbol 003.jpg - The Work of God's Children">
            <a:extLst>
              <a:ext uri="{FF2B5EF4-FFF2-40B4-BE49-F238E27FC236}">
                <a16:creationId xmlns:a16="http://schemas.microsoft.com/office/drawing/2014/main" id="{49D21B6A-DCC2-4C0B-8F82-27DEA4FF8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30994" b="1401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DFE5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936A-1435-469C-9537-91C3B9A4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1848465"/>
            <a:ext cx="6815731" cy="402126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DFE541"/>
              </a:buClr>
              <a:buNone/>
            </a:pPr>
            <a:r>
              <a:rPr lang="ja-JP" altLang="en-US" sz="1600" b="1">
                <a:solidFill>
                  <a:srgbClr val="FFFFFE"/>
                </a:solidFill>
                <a:ea typeface="+mn-lt"/>
                <a:cs typeface="+mn-lt"/>
              </a:rPr>
              <a:t>聖神不是由於人的需要而構想出來的一個神明。「聖神」這個名字是用來表達與基督分不開的深意。聖神使信徒的價值觀和生活方式時常有種更新、適應的力量去迎接生活中的挑戰，使我們恢復天主自由子女的身份，重獲子女的精神。這種脫胎換骨的生活便是我們常說的「在基督聖神內的生活」。然而，在我們的現實的生活，人卻常被某些思想或環境所束縛。基督徒需要聖神的勇氣來衝破這些束縛和藩籬。基督在世時，曾與犯罪的人和受輕視的人在一起，給予人一種平等合一的共融。這份真愛使人能面對現實及衝破束縛，享有內心的自由。這種自由，人可以不同的生活形式表達出來。有些人作導師、有些人作傳教士、有些人作先知、有些人則肩負起溝通、輔導的任務，有些人揀選獨身的生活，有些人甘心去度貧窮的生活，有些人願意過修道團體的生活。這些不同的形式都是由同一的聖神所推動，為建設同一的教會團體。為建設作為合一標記的教會，有些人被召去領受神職，主持禮儀施行聖事、宣講福音</a:t>
            </a:r>
            <a:r>
              <a:rPr lang="en-US" sz="1600" b="1">
                <a:solidFill>
                  <a:srgbClr val="FFFFFE"/>
                </a:solidFill>
                <a:ea typeface="+mn-lt"/>
                <a:cs typeface="+mn-lt"/>
              </a:rPr>
              <a:t>。</a:t>
            </a:r>
            <a:endParaRPr lang="en-US" sz="1600">
              <a:solidFill>
                <a:srgbClr val="FFFFF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ED6E4-C797-470F-8457-9D42E3AB07C7}"/>
              </a:ext>
            </a:extLst>
          </p:cNvPr>
          <p:cNvSpPr txBox="1"/>
          <p:nvPr/>
        </p:nvSpPr>
        <p:spPr>
          <a:xfrm>
            <a:off x="4064620" y="5579326"/>
            <a:ext cx="68133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600" b="1">
                <a:solidFill>
                  <a:srgbClr val="FFFFFF"/>
                </a:solidFill>
                <a:latin typeface="Times New Roman"/>
                <a:cs typeface="Times New Roman"/>
              </a:rPr>
              <a:t>凡是基督徒都應在聖神內發揮創新的靈氣，親近基督，勇敢地面對一切，衝破束縛，做天父自由的子女，並為舊的世界帶來新鮮的感覺</a:t>
            </a:r>
            <a:r>
              <a:rPr lang="en-US" sz="1600" b="1">
                <a:solidFill>
                  <a:srgbClr val="FFFFFF"/>
                </a:solidFill>
                <a:latin typeface="Times New Roman"/>
                <a:cs typeface="Times New Roman"/>
              </a:rPr>
              <a:t>。</a:t>
            </a: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646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Gallery</vt:lpstr>
      <vt:lpstr>基督徒的信仰</vt:lpstr>
      <vt:lpstr> 基督徒的寶藏  - 在聖神內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55</cp:revision>
  <dcterms:created xsi:type="dcterms:W3CDTF">2022-01-05T08:32:54Z</dcterms:created>
  <dcterms:modified xsi:type="dcterms:W3CDTF">2022-01-06T05:29:15Z</dcterms:modified>
</cp:coreProperties>
</file>