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8" r:id="rId5"/>
    <p:sldId id="270" r:id="rId6"/>
    <p:sldId id="260" r:id="rId7"/>
    <p:sldId id="261" r:id="rId8"/>
    <p:sldId id="262" r:id="rId9"/>
    <p:sldId id="263" r:id="rId10"/>
    <p:sldId id="271" r:id="rId11"/>
    <p:sldId id="264" r:id="rId12"/>
    <p:sldId id="272" r:id="rId13"/>
    <p:sldId id="266" r:id="rId14"/>
    <p:sldId id="269" r:id="rId15"/>
    <p:sldId id="273" r:id="rId16"/>
    <p:sldId id="267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99C453-9C44-3F47-B7AE-2CCDBD284070}" v="131" dt="2021-10-16T09:31:45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lolly0120@gmail.com" userId="3e04f0b872fedf8b" providerId="LiveId" clId="{FC99C453-9C44-3F47-B7AE-2CCDBD284070}"/>
    <pc:docChg chg="undo custSel addSld delSld modSld">
      <pc:chgData name="jaslolly0120@gmail.com" userId="3e04f0b872fedf8b" providerId="LiveId" clId="{FC99C453-9C44-3F47-B7AE-2CCDBD284070}" dt="2021-10-16T09:31:45.885" v="551" actId="1076"/>
      <pc:docMkLst>
        <pc:docMk/>
      </pc:docMkLst>
      <pc:sldChg chg="addSp delSp modSp mod setBg">
        <pc:chgData name="jaslolly0120@gmail.com" userId="3e04f0b872fedf8b" providerId="LiveId" clId="{FC99C453-9C44-3F47-B7AE-2CCDBD284070}" dt="2021-10-16T09:31:45.885" v="551" actId="1076"/>
        <pc:sldMkLst>
          <pc:docMk/>
          <pc:sldMk cId="3897483742" sldId="256"/>
        </pc:sldMkLst>
        <pc:spChg chg="add del mod ord">
          <ac:chgData name="jaslolly0120@gmail.com" userId="3e04f0b872fedf8b" providerId="LiveId" clId="{FC99C453-9C44-3F47-B7AE-2CCDBD284070}" dt="2021-10-16T09:31:42.924" v="549"/>
          <ac:spMkLst>
            <pc:docMk/>
            <pc:sldMk cId="3897483742" sldId="256"/>
            <ac:spMk id="2" creationId="{5E278442-7A3B-E545-B32D-9F3006DD8313}"/>
          </ac:spMkLst>
        </pc:spChg>
        <pc:spChg chg="del mod ord">
          <ac:chgData name="jaslolly0120@gmail.com" userId="3e04f0b872fedf8b" providerId="LiveId" clId="{FC99C453-9C44-3F47-B7AE-2CCDBD284070}" dt="2021-10-16T08:19:27.018" v="49" actId="478"/>
          <ac:spMkLst>
            <pc:docMk/>
            <pc:sldMk cId="3897483742" sldId="256"/>
            <ac:spMk id="3" creationId="{81CCFBC0-ACA6-5A4C-92F1-EA0DAA663E2C}"/>
          </ac:spMkLst>
        </pc:spChg>
        <pc:spChg chg="add mod">
          <ac:chgData name="jaslolly0120@gmail.com" userId="3e04f0b872fedf8b" providerId="LiveId" clId="{FC99C453-9C44-3F47-B7AE-2CCDBD284070}" dt="2021-10-16T08:59:54.274" v="267"/>
          <ac:spMkLst>
            <pc:docMk/>
            <pc:sldMk cId="3897483742" sldId="256"/>
            <ac:spMk id="4" creationId="{32EF6B7C-768B-8049-B748-DD2FD0D04FA9}"/>
          </ac:spMkLst>
        </pc:spChg>
        <pc:spChg chg="add del mod">
          <ac:chgData name="jaslolly0120@gmail.com" userId="3e04f0b872fedf8b" providerId="LiveId" clId="{FC99C453-9C44-3F47-B7AE-2CCDBD284070}" dt="2021-10-16T08:46:35.400" v="228" actId="478"/>
          <ac:spMkLst>
            <pc:docMk/>
            <pc:sldMk cId="3897483742" sldId="256"/>
            <ac:spMk id="5" creationId="{3298825F-E09E-E24F-BAF9-2509A050EA4F}"/>
          </ac:spMkLst>
        </pc:spChg>
        <pc:spChg chg="add del mod">
          <ac:chgData name="jaslolly0120@gmail.com" userId="3e04f0b872fedf8b" providerId="LiveId" clId="{FC99C453-9C44-3F47-B7AE-2CCDBD284070}" dt="2021-10-16T08:44:33.215" v="211" actId="478"/>
          <ac:spMkLst>
            <pc:docMk/>
            <pc:sldMk cId="3897483742" sldId="256"/>
            <ac:spMk id="6" creationId="{59317503-2756-A14D-8E1B-BCC6AF950B7E}"/>
          </ac:spMkLst>
        </pc:spChg>
        <pc:spChg chg="add del mod">
          <ac:chgData name="jaslolly0120@gmail.com" userId="3e04f0b872fedf8b" providerId="LiveId" clId="{FC99C453-9C44-3F47-B7AE-2CCDBD284070}" dt="2021-10-16T08:44:20.743" v="207" actId="478"/>
          <ac:spMkLst>
            <pc:docMk/>
            <pc:sldMk cId="3897483742" sldId="256"/>
            <ac:spMk id="7" creationId="{FF337AD4-50F2-AB47-9C9B-319188BC69AE}"/>
          </ac:spMkLst>
        </pc:spChg>
        <pc:spChg chg="add del">
          <ac:chgData name="jaslolly0120@gmail.com" userId="3e04f0b872fedf8b" providerId="LiveId" clId="{FC99C453-9C44-3F47-B7AE-2CCDBD284070}" dt="2021-10-16T08:45:58.688" v="223" actId="478"/>
          <ac:spMkLst>
            <pc:docMk/>
            <pc:sldMk cId="3897483742" sldId="256"/>
            <ac:spMk id="71" creationId="{6B3BAD04-E614-4C16-8360-019FCF0045AC}"/>
          </ac:spMkLst>
        </pc:spChg>
        <pc:picChg chg="add mod">
          <ac:chgData name="jaslolly0120@gmail.com" userId="3e04f0b872fedf8b" providerId="LiveId" clId="{FC99C453-9C44-3F47-B7AE-2CCDBD284070}" dt="2021-10-16T09:31:45.885" v="551" actId="1076"/>
          <ac:picMkLst>
            <pc:docMk/>
            <pc:sldMk cId="3897483742" sldId="256"/>
            <ac:picMk id="10" creationId="{568F1424-AE6F-1447-9248-67C9E45325E0}"/>
          </ac:picMkLst>
        </pc:picChg>
        <pc:picChg chg="add del mod">
          <ac:chgData name="jaslolly0120@gmail.com" userId="3e04f0b872fedf8b" providerId="LiveId" clId="{FC99C453-9C44-3F47-B7AE-2CCDBD284070}" dt="2021-10-16T08:46:46.756" v="232" actId="478"/>
          <ac:picMkLst>
            <pc:docMk/>
            <pc:sldMk cId="3897483742" sldId="256"/>
            <ac:picMk id="1026" creationId="{4A15E632-7B19-1745-907A-F09C2FDE4F59}"/>
          </ac:picMkLst>
        </pc:picChg>
      </pc:sldChg>
      <pc:sldChg chg="addSp delSp modSp mod setBg modAnim setClrOvrMap">
        <pc:chgData name="jaslolly0120@gmail.com" userId="3e04f0b872fedf8b" providerId="LiveId" clId="{FC99C453-9C44-3F47-B7AE-2CCDBD284070}" dt="2021-10-16T09:02:19.860" v="290" actId="13244"/>
        <pc:sldMkLst>
          <pc:docMk/>
          <pc:sldMk cId="3668932213" sldId="257"/>
        </pc:sldMkLst>
        <pc:spChg chg="del">
          <ac:chgData name="jaslolly0120@gmail.com" userId="3e04f0b872fedf8b" providerId="LiveId" clId="{FC99C453-9C44-3F47-B7AE-2CCDBD284070}" dt="2021-10-09T09:13:51.303" v="0" actId="478"/>
          <ac:spMkLst>
            <pc:docMk/>
            <pc:sldMk cId="3668932213" sldId="257"/>
            <ac:spMk id="2" creationId="{139CB464-3D7E-AE40-9FDE-2054276BB404}"/>
          </ac:spMkLst>
        </pc:spChg>
        <pc:spChg chg="mod ord">
          <ac:chgData name="jaslolly0120@gmail.com" userId="3e04f0b872fedf8b" providerId="LiveId" clId="{FC99C453-9C44-3F47-B7AE-2CCDBD284070}" dt="2021-10-16T08:57:13.597" v="264" actId="27636"/>
          <ac:spMkLst>
            <pc:docMk/>
            <pc:sldMk cId="3668932213" sldId="257"/>
            <ac:spMk id="3" creationId="{7D7F5915-E51E-4959-927A-9D7758AE3587}"/>
          </ac:spMkLst>
        </pc:spChg>
        <pc:spChg chg="del">
          <ac:chgData name="jaslolly0120@gmail.com" userId="3e04f0b872fedf8b" providerId="LiveId" clId="{FC99C453-9C44-3F47-B7AE-2CCDBD284070}" dt="2021-10-09T09:13:52.715" v="1" actId="478"/>
          <ac:spMkLst>
            <pc:docMk/>
            <pc:sldMk cId="3668932213" sldId="257"/>
            <ac:spMk id="3" creationId="{BF0D00F2-1D60-4D4B-B271-B5EBB597E89D}"/>
          </ac:spMkLst>
        </pc:spChg>
        <pc:spChg chg="add del mod ord topLvl">
          <ac:chgData name="jaslolly0120@gmail.com" userId="3e04f0b872fedf8b" providerId="LiveId" clId="{FC99C453-9C44-3F47-B7AE-2CCDBD284070}" dt="2021-10-16T09:02:19.860" v="290" actId="13244"/>
          <ac:spMkLst>
            <pc:docMk/>
            <pc:sldMk cId="3668932213" sldId="257"/>
            <ac:spMk id="4" creationId="{7BACE3CC-8CE0-BA4F-972C-29F043A261B3}"/>
          </ac:spMkLst>
        </pc:spChg>
        <pc:spChg chg="add del">
          <ac:chgData name="jaslolly0120@gmail.com" userId="3e04f0b872fedf8b" providerId="LiveId" clId="{FC99C453-9C44-3F47-B7AE-2CCDBD284070}" dt="2021-10-16T08:19:47.501" v="54" actId="26606"/>
          <ac:spMkLst>
            <pc:docMk/>
            <pc:sldMk cId="3668932213" sldId="257"/>
            <ac:spMk id="9" creationId="{F13C74B1-5B17-4795-BED0-7140497B445A}"/>
          </ac:spMkLst>
        </pc:spChg>
        <pc:spChg chg="add del">
          <ac:chgData name="jaslolly0120@gmail.com" userId="3e04f0b872fedf8b" providerId="LiveId" clId="{FC99C453-9C44-3F47-B7AE-2CCDBD284070}" dt="2021-10-16T08:19:47.501" v="54" actId="26606"/>
          <ac:spMkLst>
            <pc:docMk/>
            <pc:sldMk cId="3668932213" sldId="257"/>
            <ac:spMk id="11" creationId="{D4974D33-8DC5-464E-8C6D-BE58F0669C17}"/>
          </ac:spMkLst>
        </pc:spChg>
        <pc:spChg chg="add del">
          <ac:chgData name="jaslolly0120@gmail.com" userId="3e04f0b872fedf8b" providerId="LiveId" clId="{FC99C453-9C44-3F47-B7AE-2CCDBD284070}" dt="2021-10-16T08:19:47.491" v="53" actId="26606"/>
          <ac:spMkLst>
            <pc:docMk/>
            <pc:sldMk cId="3668932213" sldId="257"/>
            <ac:spMk id="16" creationId="{5E8D2E83-FB3A-40E7-A9E5-7AB389D612B4}"/>
          </ac:spMkLst>
        </pc:spChg>
        <pc:spChg chg="add del">
          <ac:chgData name="jaslolly0120@gmail.com" userId="3e04f0b872fedf8b" providerId="LiveId" clId="{FC99C453-9C44-3F47-B7AE-2CCDBD284070}" dt="2021-10-16T08:19:57.494" v="58" actId="26606"/>
          <ac:spMkLst>
            <pc:docMk/>
            <pc:sldMk cId="3668932213" sldId="257"/>
            <ac:spMk id="18" creationId="{F605C4CC-A25C-416F-8333-7CB7DC97D870}"/>
          </ac:spMkLst>
        </pc:spChg>
        <pc:spChg chg="add del">
          <ac:chgData name="jaslolly0120@gmail.com" userId="3e04f0b872fedf8b" providerId="LiveId" clId="{FC99C453-9C44-3F47-B7AE-2CCDBD284070}" dt="2021-10-16T08:19:57.494" v="58" actId="26606"/>
          <ac:spMkLst>
            <pc:docMk/>
            <pc:sldMk cId="3668932213" sldId="257"/>
            <ac:spMk id="19" creationId="{8F23F8A3-8FD7-4779-8323-FDC26BE99889}"/>
          </ac:spMkLst>
        </pc:spChg>
        <pc:spChg chg="add del">
          <ac:chgData name="jaslolly0120@gmail.com" userId="3e04f0b872fedf8b" providerId="LiveId" clId="{FC99C453-9C44-3F47-B7AE-2CCDBD284070}" dt="2021-10-16T08:19:57.486" v="57" actId="26606"/>
          <ac:spMkLst>
            <pc:docMk/>
            <pc:sldMk cId="3668932213" sldId="257"/>
            <ac:spMk id="24" creationId="{04812C46-200A-4DEB-A05E-3ED6C68C2387}"/>
          </ac:spMkLst>
        </pc:spChg>
        <pc:spChg chg="add del">
          <ac:chgData name="jaslolly0120@gmail.com" userId="3e04f0b872fedf8b" providerId="LiveId" clId="{FC99C453-9C44-3F47-B7AE-2CCDBD284070}" dt="2021-10-16T08:19:57.486" v="57" actId="26606"/>
          <ac:spMkLst>
            <pc:docMk/>
            <pc:sldMk cId="3668932213" sldId="257"/>
            <ac:spMk id="26" creationId="{D1EA859B-E555-4109-94F3-6700E046E008}"/>
          </ac:spMkLst>
        </pc:spChg>
        <pc:spChg chg="add del">
          <ac:chgData name="jaslolly0120@gmail.com" userId="3e04f0b872fedf8b" providerId="LiveId" clId="{FC99C453-9C44-3F47-B7AE-2CCDBD284070}" dt="2021-10-16T08:20:58.443" v="73" actId="26606"/>
          <ac:spMkLst>
            <pc:docMk/>
            <pc:sldMk cId="3668932213" sldId="257"/>
            <ac:spMk id="28" creationId="{5E8D2E83-FB3A-40E7-A9E5-7AB389D612B4}"/>
          </ac:spMkLst>
        </pc:spChg>
        <pc:spChg chg="add del">
          <ac:chgData name="jaslolly0120@gmail.com" userId="3e04f0b872fedf8b" providerId="LiveId" clId="{FC99C453-9C44-3F47-B7AE-2CCDBD284070}" dt="2021-10-16T08:20:15.981" v="62" actId="26606"/>
          <ac:spMkLst>
            <pc:docMk/>
            <pc:sldMk cId="3668932213" sldId="257"/>
            <ac:spMk id="33" creationId="{05C7EBC3-4672-4DAB-81C2-58661FAFAED6}"/>
          </ac:spMkLst>
        </pc:spChg>
        <pc:spChg chg="add del">
          <ac:chgData name="jaslolly0120@gmail.com" userId="3e04f0b872fedf8b" providerId="LiveId" clId="{FC99C453-9C44-3F47-B7AE-2CCDBD284070}" dt="2021-10-16T08:20:15.981" v="62" actId="26606"/>
          <ac:spMkLst>
            <pc:docMk/>
            <pc:sldMk cId="3668932213" sldId="257"/>
            <ac:spMk id="35" creationId="{40BF962F-4C6F-461E-86F2-C43F56CC939B}"/>
          </ac:spMkLst>
        </pc:spChg>
        <pc:spChg chg="add del">
          <ac:chgData name="jaslolly0120@gmail.com" userId="3e04f0b872fedf8b" providerId="LiveId" clId="{FC99C453-9C44-3F47-B7AE-2CCDBD284070}" dt="2021-10-16T08:20:15.981" v="62" actId="26606"/>
          <ac:spMkLst>
            <pc:docMk/>
            <pc:sldMk cId="3668932213" sldId="257"/>
            <ac:spMk id="37" creationId="{2E94A4F7-38E4-45EA-8E2E-CE1B5766B4F1}"/>
          </ac:spMkLst>
        </pc:spChg>
        <pc:spChg chg="add del">
          <ac:chgData name="jaslolly0120@gmail.com" userId="3e04f0b872fedf8b" providerId="LiveId" clId="{FC99C453-9C44-3F47-B7AE-2CCDBD284070}" dt="2021-10-16T08:20:17.403" v="64" actId="26606"/>
          <ac:spMkLst>
            <pc:docMk/>
            <pc:sldMk cId="3668932213" sldId="257"/>
            <ac:spMk id="39" creationId="{04812C46-200A-4DEB-A05E-3ED6C68C2387}"/>
          </ac:spMkLst>
        </pc:spChg>
        <pc:spChg chg="add del">
          <ac:chgData name="jaslolly0120@gmail.com" userId="3e04f0b872fedf8b" providerId="LiveId" clId="{FC99C453-9C44-3F47-B7AE-2CCDBD284070}" dt="2021-10-16T08:20:17.403" v="64" actId="26606"/>
          <ac:spMkLst>
            <pc:docMk/>
            <pc:sldMk cId="3668932213" sldId="257"/>
            <ac:spMk id="40" creationId="{D1EA859B-E555-4109-94F3-6700E046E008}"/>
          </ac:spMkLst>
        </pc:spChg>
        <pc:spChg chg="add mod ord topLvl">
          <ac:chgData name="jaslolly0120@gmail.com" userId="3e04f0b872fedf8b" providerId="LiveId" clId="{FC99C453-9C44-3F47-B7AE-2CCDBD284070}" dt="2021-10-16T08:57:27.994" v="266"/>
          <ac:spMkLst>
            <pc:docMk/>
            <pc:sldMk cId="3668932213" sldId="257"/>
            <ac:spMk id="41" creationId="{17E8E10E-830D-8A49-8738-54D526F17045}"/>
          </ac:spMkLst>
        </pc:spChg>
        <pc:spChg chg="add del">
          <ac:chgData name="jaslolly0120@gmail.com" userId="3e04f0b872fedf8b" providerId="LiveId" clId="{FC99C453-9C44-3F47-B7AE-2CCDBD284070}" dt="2021-10-16T08:20:18.142" v="66" actId="26606"/>
          <ac:spMkLst>
            <pc:docMk/>
            <pc:sldMk cId="3668932213" sldId="257"/>
            <ac:spMk id="42" creationId="{C7FA33FF-088D-4F16-95A2-2C64D353DEA8}"/>
          </ac:spMkLst>
        </pc:spChg>
        <pc:spChg chg="add del">
          <ac:chgData name="jaslolly0120@gmail.com" userId="3e04f0b872fedf8b" providerId="LiveId" clId="{FC99C453-9C44-3F47-B7AE-2CCDBD284070}" dt="2021-10-16T08:20:18.142" v="66" actId="26606"/>
          <ac:spMkLst>
            <pc:docMk/>
            <pc:sldMk cId="3668932213" sldId="257"/>
            <ac:spMk id="43" creationId="{A376EFB1-01CF-419F-ABF1-2AF02BBFCBD1}"/>
          </ac:spMkLst>
        </pc:spChg>
        <pc:spChg chg="add del">
          <ac:chgData name="jaslolly0120@gmail.com" userId="3e04f0b872fedf8b" providerId="LiveId" clId="{FC99C453-9C44-3F47-B7AE-2CCDBD284070}" dt="2021-10-16T08:20:18.142" v="66" actId="26606"/>
          <ac:spMkLst>
            <pc:docMk/>
            <pc:sldMk cId="3668932213" sldId="257"/>
            <ac:spMk id="44" creationId="{FF9DEA15-78BD-4750-AA18-B9F28A6D5AB8}"/>
          </ac:spMkLst>
        </pc:spChg>
        <pc:spChg chg="add mod ord">
          <ac:chgData name="jaslolly0120@gmail.com" userId="3e04f0b872fedf8b" providerId="LiveId" clId="{FC99C453-9C44-3F47-B7AE-2CCDBD284070}" dt="2021-10-16T08:57:22.299" v="265"/>
          <ac:spMkLst>
            <pc:docMk/>
            <pc:sldMk cId="3668932213" sldId="257"/>
            <ac:spMk id="45" creationId="{28A3D2B7-5A30-0749-83CB-F354A71C8DF7}"/>
          </ac:spMkLst>
        </pc:spChg>
        <pc:spChg chg="add del">
          <ac:chgData name="jaslolly0120@gmail.com" userId="3e04f0b872fedf8b" providerId="LiveId" clId="{FC99C453-9C44-3F47-B7AE-2CCDBD284070}" dt="2021-10-16T08:20:20.392" v="68" actId="26606"/>
          <ac:spMkLst>
            <pc:docMk/>
            <pc:sldMk cId="3668932213" sldId="257"/>
            <ac:spMk id="46" creationId="{C5E6CFF1-2F42-4E10-9A97-F116F46F53FE}"/>
          </ac:spMkLst>
        </pc:spChg>
        <pc:spChg chg="add del">
          <ac:chgData name="jaslolly0120@gmail.com" userId="3e04f0b872fedf8b" providerId="LiveId" clId="{FC99C453-9C44-3F47-B7AE-2CCDBD284070}" dt="2021-10-16T08:20:23.175" v="70" actId="26606"/>
          <ac:spMkLst>
            <pc:docMk/>
            <pc:sldMk cId="3668932213" sldId="257"/>
            <ac:spMk id="49" creationId="{28FF88A3-8EBC-4142-8CC2-EBE257ED6C90}"/>
          </ac:spMkLst>
        </pc:spChg>
        <pc:spChg chg="add mod ord">
          <ac:chgData name="jaslolly0120@gmail.com" userId="3e04f0b872fedf8b" providerId="LiveId" clId="{FC99C453-9C44-3F47-B7AE-2CCDBD284070}" dt="2021-10-16T08:54:54.505" v="258" actId="1076"/>
          <ac:spMkLst>
            <pc:docMk/>
            <pc:sldMk cId="3668932213" sldId="257"/>
            <ac:spMk id="52" creationId="{75DA56D7-FD41-4843-83E4-AA83AF304CD7}"/>
          </ac:spMkLst>
        </pc:spChg>
        <pc:spChg chg="add del">
          <ac:chgData name="jaslolly0120@gmail.com" userId="3e04f0b872fedf8b" providerId="LiveId" clId="{FC99C453-9C44-3F47-B7AE-2CCDBD284070}" dt="2021-10-16T08:20:58.433" v="72" actId="26606"/>
          <ac:spMkLst>
            <pc:docMk/>
            <pc:sldMk cId="3668932213" sldId="257"/>
            <ac:spMk id="53" creationId="{8181FC64-B306-4821-98E2-780662EFC486}"/>
          </ac:spMkLst>
        </pc:spChg>
        <pc:spChg chg="add del">
          <ac:chgData name="jaslolly0120@gmail.com" userId="3e04f0b872fedf8b" providerId="LiveId" clId="{FC99C453-9C44-3F47-B7AE-2CCDBD284070}" dt="2021-10-16T08:20:58.433" v="72" actId="26606"/>
          <ac:spMkLst>
            <pc:docMk/>
            <pc:sldMk cId="3668932213" sldId="257"/>
            <ac:spMk id="54" creationId="{5871FC61-DD4E-47D4-81FD-8A7E7D12B371}"/>
          </ac:spMkLst>
        </pc:spChg>
        <pc:spChg chg="add del">
          <ac:chgData name="jaslolly0120@gmail.com" userId="3e04f0b872fedf8b" providerId="LiveId" clId="{FC99C453-9C44-3F47-B7AE-2CCDBD284070}" dt="2021-10-16T08:20:58.433" v="72" actId="26606"/>
          <ac:spMkLst>
            <pc:docMk/>
            <pc:sldMk cId="3668932213" sldId="257"/>
            <ac:spMk id="55" creationId="{F9EC3F91-A75C-4F74-867E-E4C28C13546B}"/>
          </ac:spMkLst>
        </pc:spChg>
        <pc:spChg chg="add del">
          <ac:chgData name="jaslolly0120@gmail.com" userId="3e04f0b872fedf8b" providerId="LiveId" clId="{FC99C453-9C44-3F47-B7AE-2CCDBD284070}" dt="2021-10-16T08:20:58.433" v="72" actId="26606"/>
          <ac:spMkLst>
            <pc:docMk/>
            <pc:sldMk cId="3668932213" sldId="257"/>
            <ac:spMk id="56" creationId="{829A1E2C-5AC8-40FC-99E9-832069D39792}"/>
          </ac:spMkLst>
        </pc:spChg>
        <pc:spChg chg="add del">
          <ac:chgData name="jaslolly0120@gmail.com" userId="3e04f0b872fedf8b" providerId="LiveId" clId="{FC99C453-9C44-3F47-B7AE-2CCDBD284070}" dt="2021-10-16T08:22:34.681" v="82" actId="26606"/>
          <ac:spMkLst>
            <pc:docMk/>
            <pc:sldMk cId="3668932213" sldId="257"/>
            <ac:spMk id="58" creationId="{F13C74B1-5B17-4795-BED0-7140497B445A}"/>
          </ac:spMkLst>
        </pc:spChg>
        <pc:spChg chg="add del">
          <ac:chgData name="jaslolly0120@gmail.com" userId="3e04f0b872fedf8b" providerId="LiveId" clId="{FC99C453-9C44-3F47-B7AE-2CCDBD284070}" dt="2021-10-16T08:22:34.681" v="82" actId="26606"/>
          <ac:spMkLst>
            <pc:docMk/>
            <pc:sldMk cId="3668932213" sldId="257"/>
            <ac:spMk id="59" creationId="{D4974D33-8DC5-464E-8C6D-BE58F0669C17}"/>
          </ac:spMkLst>
        </pc:spChg>
        <pc:spChg chg="add del">
          <ac:chgData name="jaslolly0120@gmail.com" userId="3e04f0b872fedf8b" providerId="LiveId" clId="{FC99C453-9C44-3F47-B7AE-2CCDBD284070}" dt="2021-10-16T08:22:34.672" v="81" actId="26606"/>
          <ac:spMkLst>
            <pc:docMk/>
            <pc:sldMk cId="3668932213" sldId="257"/>
            <ac:spMk id="64" creationId="{04812C46-200A-4DEB-A05E-3ED6C68C2387}"/>
          </ac:spMkLst>
        </pc:spChg>
        <pc:spChg chg="add del">
          <ac:chgData name="jaslolly0120@gmail.com" userId="3e04f0b872fedf8b" providerId="LiveId" clId="{FC99C453-9C44-3F47-B7AE-2CCDBD284070}" dt="2021-10-16T08:22:34.672" v="81" actId="26606"/>
          <ac:spMkLst>
            <pc:docMk/>
            <pc:sldMk cId="3668932213" sldId="257"/>
            <ac:spMk id="66" creationId="{D1EA859B-E555-4109-94F3-6700E046E008}"/>
          </ac:spMkLst>
        </pc:spChg>
        <pc:spChg chg="add del mod ord">
          <ac:chgData name="jaslolly0120@gmail.com" userId="3e04f0b872fedf8b" providerId="LiveId" clId="{FC99C453-9C44-3F47-B7AE-2CCDBD284070}" dt="2021-10-16T08:37:50.937" v="183" actId="478"/>
          <ac:spMkLst>
            <pc:docMk/>
            <pc:sldMk cId="3668932213" sldId="257"/>
            <ac:spMk id="68" creationId="{5E8D2E83-FB3A-40E7-A9E5-7AB389D612B4}"/>
          </ac:spMkLst>
        </pc:spChg>
        <pc:grpChg chg="add del">
          <ac:chgData name="jaslolly0120@gmail.com" userId="3e04f0b872fedf8b" providerId="LiveId" clId="{FC99C453-9C44-3F47-B7AE-2CCDBD284070}" dt="2021-10-16T08:32:55.629" v="166" actId="164"/>
          <ac:grpSpMkLst>
            <pc:docMk/>
            <pc:sldMk cId="3668932213" sldId="257"/>
            <ac:grpSpMk id="5" creationId="{05E08427-6DB5-1F46-A2FD-23C79B3D60F8}"/>
          </ac:grpSpMkLst>
        </pc:grpChg>
        <pc:grpChg chg="add mod ord modVis">
          <ac:chgData name="jaslolly0120@gmail.com" userId="3e04f0b872fedf8b" providerId="LiveId" clId="{FC99C453-9C44-3F47-B7AE-2CCDBD284070}" dt="2021-10-16T08:54:47.134" v="256" actId="14430"/>
          <ac:grpSpMkLst>
            <pc:docMk/>
            <pc:sldMk cId="3668932213" sldId="257"/>
            <ac:grpSpMk id="6" creationId="{C93FF1D6-0D8A-624A-9FD6-F0788E6D0293}"/>
          </ac:grpSpMkLst>
        </pc:grpChg>
        <pc:grpChg chg="add del">
          <ac:chgData name="jaslolly0120@gmail.com" userId="3e04f0b872fedf8b" providerId="LiveId" clId="{FC99C453-9C44-3F47-B7AE-2CCDBD284070}" dt="2021-10-16T08:20:23.175" v="70" actId="26606"/>
          <ac:grpSpMkLst>
            <pc:docMk/>
            <pc:sldMk cId="3668932213" sldId="257"/>
            <ac:grpSpMk id="50" creationId="{27D8A815-1B1F-4DB5-A03C-F4987CF0CB0F}"/>
          </ac:grpSpMkLst>
        </pc:grpChg>
        <pc:picChg chg="mod ord">
          <ac:chgData name="jaslolly0120@gmail.com" userId="3e04f0b872fedf8b" providerId="LiveId" clId="{FC99C453-9C44-3F47-B7AE-2CCDBD284070}" dt="2021-10-16T08:50:53.621" v="249" actId="1076"/>
          <ac:picMkLst>
            <pc:docMk/>
            <pc:sldMk cId="3668932213" sldId="257"/>
            <ac:picMk id="2" creationId="{45E52A65-2CDD-4AAF-9ADE-77E80CBCBE0C}"/>
          </ac:picMkLst>
        </pc:picChg>
        <pc:picChg chg="add mod ord">
          <ac:chgData name="jaslolly0120@gmail.com" userId="3e04f0b872fedf8b" providerId="LiveId" clId="{FC99C453-9C44-3F47-B7AE-2CCDBD284070}" dt="2021-10-16T08:55:04.166" v="262" actId="1076"/>
          <ac:picMkLst>
            <pc:docMk/>
            <pc:sldMk cId="3668932213" sldId="257"/>
            <ac:picMk id="48" creationId="{6938058C-45B1-004B-B29A-E2EAF87DEDAA}"/>
          </ac:picMkLst>
        </pc:picChg>
        <pc:picChg chg="add del">
          <ac:chgData name="jaslolly0120@gmail.com" userId="3e04f0b872fedf8b" providerId="LiveId" clId="{FC99C453-9C44-3F47-B7AE-2CCDBD284070}" dt="2021-10-16T08:23:48.957" v="93"/>
          <ac:picMkLst>
            <pc:docMk/>
            <pc:sldMk cId="3668932213" sldId="257"/>
            <ac:picMk id="2050" creationId="{387FF87F-D84E-8B4A-8733-9086D8A8170A}"/>
          </ac:picMkLst>
        </pc:picChg>
        <pc:cxnChg chg="add del">
          <ac:chgData name="jaslolly0120@gmail.com" userId="3e04f0b872fedf8b" providerId="LiveId" clId="{FC99C453-9C44-3F47-B7AE-2CCDBD284070}" dt="2021-10-16T08:20:20.392" v="68" actId="26606"/>
          <ac:cxnSpMkLst>
            <pc:docMk/>
            <pc:sldMk cId="3668932213" sldId="257"/>
            <ac:cxnSpMk id="47" creationId="{67182200-4859-4C8D-BCBB-55B245C28BA3}"/>
          </ac:cxnSpMkLst>
        </pc:cxnChg>
      </pc:sldChg>
      <pc:sldChg chg="addSp delSp modSp del mod setBg">
        <pc:chgData name="jaslolly0120@gmail.com" userId="3e04f0b872fedf8b" providerId="LiveId" clId="{FC99C453-9C44-3F47-B7AE-2CCDBD284070}" dt="2021-10-16T09:03:22.790" v="296" actId="2696"/>
        <pc:sldMkLst>
          <pc:docMk/>
          <pc:sldMk cId="1100374969" sldId="258"/>
        </pc:sldMkLst>
        <pc:spChg chg="del">
          <ac:chgData name="jaslolly0120@gmail.com" userId="3e04f0b872fedf8b" providerId="LiveId" clId="{FC99C453-9C44-3F47-B7AE-2CCDBD284070}" dt="2021-10-09T09:13:56.420" v="3" actId="478"/>
          <ac:spMkLst>
            <pc:docMk/>
            <pc:sldMk cId="1100374969" sldId="258"/>
            <ac:spMk id="2" creationId="{B709E8B4-3367-694E-A9CD-AF59B4867BA6}"/>
          </ac:spMkLst>
        </pc:spChg>
        <pc:spChg chg="del">
          <ac:chgData name="jaslolly0120@gmail.com" userId="3e04f0b872fedf8b" providerId="LiveId" clId="{FC99C453-9C44-3F47-B7AE-2CCDBD284070}" dt="2021-10-09T09:13:55.097" v="2" actId="478"/>
          <ac:spMkLst>
            <pc:docMk/>
            <pc:sldMk cId="1100374969" sldId="258"/>
            <ac:spMk id="3" creationId="{D0F0AE89-714C-BD47-AD0E-6FABC4394E32}"/>
          </ac:spMkLst>
        </pc:spChg>
        <pc:spChg chg="add mod ord">
          <ac:chgData name="jaslolly0120@gmail.com" userId="3e04f0b872fedf8b" providerId="LiveId" clId="{FC99C453-9C44-3F47-B7AE-2CCDBD284070}" dt="2021-10-16T09:02:39.305" v="292" actId="1076"/>
          <ac:spMkLst>
            <pc:docMk/>
            <pc:sldMk cId="1100374969" sldId="258"/>
            <ac:spMk id="5" creationId="{391557A8-D0C5-374F-A297-84FC2D03B420}"/>
          </ac:spMkLst>
        </pc:spChg>
        <pc:spChg chg="add">
          <ac:chgData name="jaslolly0120@gmail.com" userId="3e04f0b872fedf8b" providerId="LiveId" clId="{FC99C453-9C44-3F47-B7AE-2CCDBD284070}" dt="2021-10-16T09:00:49.375" v="280" actId="26606"/>
          <ac:spMkLst>
            <pc:docMk/>
            <pc:sldMk cId="1100374969" sldId="258"/>
            <ac:spMk id="10" creationId="{73AD41DB-DF9F-49BC-85AE-6AB1840AD517}"/>
          </ac:spMkLst>
        </pc:spChg>
        <pc:spChg chg="add mod">
          <ac:chgData name="jaslolly0120@gmail.com" userId="3e04f0b872fedf8b" providerId="LiveId" clId="{FC99C453-9C44-3F47-B7AE-2CCDBD284070}" dt="2021-10-16T09:02:29.240" v="291"/>
          <ac:spMkLst>
            <pc:docMk/>
            <pc:sldMk cId="1100374969" sldId="258"/>
            <ac:spMk id="11" creationId="{4ACCEE09-8A1E-C54A-9598-39263C16D735}"/>
          </ac:spMkLst>
        </pc:spChg>
        <pc:spChg chg="add mod">
          <ac:chgData name="jaslolly0120@gmail.com" userId="3e04f0b872fedf8b" providerId="LiveId" clId="{FC99C453-9C44-3F47-B7AE-2CCDBD284070}" dt="2021-10-16T09:02:29.240" v="291"/>
          <ac:spMkLst>
            <pc:docMk/>
            <pc:sldMk cId="1100374969" sldId="258"/>
            <ac:spMk id="15" creationId="{9FE9999A-1201-7D4C-A904-6F673163658E}"/>
          </ac:spMkLst>
        </pc:spChg>
        <pc:spChg chg="add mod">
          <ac:chgData name="jaslolly0120@gmail.com" userId="3e04f0b872fedf8b" providerId="LiveId" clId="{FC99C453-9C44-3F47-B7AE-2CCDBD284070}" dt="2021-10-16T09:02:29.240" v="291"/>
          <ac:spMkLst>
            <pc:docMk/>
            <pc:sldMk cId="1100374969" sldId="258"/>
            <ac:spMk id="16" creationId="{6C1786B4-16E3-F346-84C9-04F2B6F80A8C}"/>
          </ac:spMkLst>
        </pc:spChg>
        <pc:grpChg chg="add mod modVis">
          <ac:chgData name="jaslolly0120@gmail.com" userId="3e04f0b872fedf8b" providerId="LiveId" clId="{FC99C453-9C44-3F47-B7AE-2CCDBD284070}" dt="2021-10-16T09:02:09.373" v="289" actId="14429"/>
          <ac:grpSpMkLst>
            <pc:docMk/>
            <pc:sldMk cId="1100374969" sldId="258"/>
            <ac:grpSpMk id="12" creationId="{A4AE1828-51FD-4AD7-BCF6-9AF5C696CE5D}"/>
          </ac:grpSpMkLst>
        </pc:grpChg>
        <pc:picChg chg="add del mod">
          <ac:chgData name="jaslolly0120@gmail.com" userId="3e04f0b872fedf8b" providerId="LiveId" clId="{FC99C453-9C44-3F47-B7AE-2CCDBD284070}" dt="2021-10-16T09:03:11.907" v="295" actId="478"/>
          <ac:picMkLst>
            <pc:docMk/>
            <pc:sldMk cId="1100374969" sldId="258"/>
            <ac:picMk id="4" creationId="{6AD415D5-922E-CD4C-AC9D-64E11A3AC40A}"/>
          </ac:picMkLst>
        </pc:picChg>
      </pc:sldChg>
      <pc:sldChg chg="addSp delSp modSp mod setBg">
        <pc:chgData name="jaslolly0120@gmail.com" userId="3e04f0b872fedf8b" providerId="LiveId" clId="{FC99C453-9C44-3F47-B7AE-2CCDBD284070}" dt="2021-10-16T09:06:54.275" v="333" actId="207"/>
        <pc:sldMkLst>
          <pc:docMk/>
          <pc:sldMk cId="3333823935" sldId="259"/>
        </pc:sldMkLst>
        <pc:spChg chg="del">
          <ac:chgData name="jaslolly0120@gmail.com" userId="3e04f0b872fedf8b" providerId="LiveId" clId="{FC99C453-9C44-3F47-B7AE-2CCDBD284070}" dt="2021-10-09T09:13:59.720" v="5" actId="478"/>
          <ac:spMkLst>
            <pc:docMk/>
            <pc:sldMk cId="3333823935" sldId="259"/>
            <ac:spMk id="2" creationId="{17DD4012-BE31-F840-A11A-5BF4E17AE010}"/>
          </ac:spMkLst>
        </pc:spChg>
        <pc:spChg chg="del">
          <ac:chgData name="jaslolly0120@gmail.com" userId="3e04f0b872fedf8b" providerId="LiveId" clId="{FC99C453-9C44-3F47-B7AE-2CCDBD284070}" dt="2021-10-09T09:13:58.603" v="4" actId="478"/>
          <ac:spMkLst>
            <pc:docMk/>
            <pc:sldMk cId="3333823935" sldId="259"/>
            <ac:spMk id="3" creationId="{D4DBEAD3-0104-FF44-82FF-FCEBA77052B4}"/>
          </ac:spMkLst>
        </pc:spChg>
        <pc:spChg chg="add mod">
          <ac:chgData name="jaslolly0120@gmail.com" userId="3e04f0b872fedf8b" providerId="LiveId" clId="{FC99C453-9C44-3F47-B7AE-2CCDBD284070}" dt="2021-10-16T09:04:46.794" v="313" actId="17032"/>
          <ac:spMkLst>
            <pc:docMk/>
            <pc:sldMk cId="3333823935" sldId="259"/>
            <ac:spMk id="5" creationId="{B95F86C6-46BB-D643-B341-A54CC0EC68EA}"/>
          </ac:spMkLst>
        </pc:spChg>
        <pc:spChg chg="add del mod">
          <ac:chgData name="jaslolly0120@gmail.com" userId="3e04f0b872fedf8b" providerId="LiveId" clId="{FC99C453-9C44-3F47-B7AE-2CCDBD284070}" dt="2021-10-16T09:05:41.394" v="320" actId="478"/>
          <ac:spMkLst>
            <pc:docMk/>
            <pc:sldMk cId="3333823935" sldId="259"/>
            <ac:spMk id="6" creationId="{3B352412-DA94-684E-80A2-B22015ECDE5D}"/>
          </ac:spMkLst>
        </pc:spChg>
        <pc:spChg chg="add del mod">
          <ac:chgData name="jaslolly0120@gmail.com" userId="3e04f0b872fedf8b" providerId="LiveId" clId="{FC99C453-9C44-3F47-B7AE-2CCDBD284070}" dt="2021-10-16T09:05:44.068" v="322" actId="478"/>
          <ac:spMkLst>
            <pc:docMk/>
            <pc:sldMk cId="3333823935" sldId="259"/>
            <ac:spMk id="7" creationId="{268245B4-98EB-E548-AFA1-8181D0CE1DF7}"/>
          </ac:spMkLst>
        </pc:spChg>
        <pc:spChg chg="add del mod">
          <ac:chgData name="jaslolly0120@gmail.com" userId="3e04f0b872fedf8b" providerId="LiveId" clId="{FC99C453-9C44-3F47-B7AE-2CCDBD284070}" dt="2021-10-16T09:05:42.718" v="321" actId="478"/>
          <ac:spMkLst>
            <pc:docMk/>
            <pc:sldMk cId="3333823935" sldId="259"/>
            <ac:spMk id="8" creationId="{96667DA9-C5B4-4249-A410-395B1C325CE9}"/>
          </ac:spMkLst>
        </pc:spChg>
        <pc:spChg chg="add del mod">
          <ac:chgData name="jaslolly0120@gmail.com" userId="3e04f0b872fedf8b" providerId="LiveId" clId="{FC99C453-9C44-3F47-B7AE-2CCDBD284070}" dt="2021-10-16T09:05:50.284" v="324" actId="478"/>
          <ac:spMkLst>
            <pc:docMk/>
            <pc:sldMk cId="3333823935" sldId="259"/>
            <ac:spMk id="10" creationId="{32DE148D-A82D-1646-9941-122977073A60}"/>
          </ac:spMkLst>
        </pc:spChg>
        <pc:spChg chg="add del mod">
          <ac:chgData name="jaslolly0120@gmail.com" userId="3e04f0b872fedf8b" providerId="LiveId" clId="{FC99C453-9C44-3F47-B7AE-2CCDBD284070}" dt="2021-10-16T09:05:50.284" v="324" actId="478"/>
          <ac:spMkLst>
            <pc:docMk/>
            <pc:sldMk cId="3333823935" sldId="259"/>
            <ac:spMk id="11" creationId="{9EBD100E-1F70-2847-A884-89F9A61959B8}"/>
          </ac:spMkLst>
        </pc:spChg>
        <pc:spChg chg="add del mod">
          <ac:chgData name="jaslolly0120@gmail.com" userId="3e04f0b872fedf8b" providerId="LiveId" clId="{FC99C453-9C44-3F47-B7AE-2CCDBD284070}" dt="2021-10-16T09:05:50.284" v="324" actId="478"/>
          <ac:spMkLst>
            <pc:docMk/>
            <pc:sldMk cId="3333823935" sldId="259"/>
            <ac:spMk id="12" creationId="{C7732A76-6B14-A64B-BF62-8D8FF6F2ECA2}"/>
          </ac:spMkLst>
        </pc:spChg>
        <pc:spChg chg="add del mod">
          <ac:chgData name="jaslolly0120@gmail.com" userId="3e04f0b872fedf8b" providerId="LiveId" clId="{FC99C453-9C44-3F47-B7AE-2CCDBD284070}" dt="2021-10-16T09:05:59.044" v="326" actId="478"/>
          <ac:spMkLst>
            <pc:docMk/>
            <pc:sldMk cId="3333823935" sldId="259"/>
            <ac:spMk id="13" creationId="{8AA6209D-238A-1543-A88D-62FE4884A4AE}"/>
          </ac:spMkLst>
        </pc:spChg>
        <pc:spChg chg="add del mod">
          <ac:chgData name="jaslolly0120@gmail.com" userId="3e04f0b872fedf8b" providerId="LiveId" clId="{FC99C453-9C44-3F47-B7AE-2CCDBD284070}" dt="2021-10-16T09:06:41.104" v="329" actId="478"/>
          <ac:spMkLst>
            <pc:docMk/>
            <pc:sldMk cId="3333823935" sldId="259"/>
            <ac:spMk id="14" creationId="{75ACAC62-62F9-DF44-8AA7-FE1101D2C571}"/>
          </ac:spMkLst>
        </pc:spChg>
        <pc:spChg chg="add mod">
          <ac:chgData name="jaslolly0120@gmail.com" userId="3e04f0b872fedf8b" providerId="LiveId" clId="{FC99C453-9C44-3F47-B7AE-2CCDBD284070}" dt="2021-10-16T09:06:45.153" v="331" actId="207"/>
          <ac:spMkLst>
            <pc:docMk/>
            <pc:sldMk cId="3333823935" sldId="259"/>
            <ac:spMk id="15" creationId="{12A38786-547D-AC47-A021-5CDD4EE6974B}"/>
          </ac:spMkLst>
        </pc:spChg>
        <pc:spChg chg="add mod">
          <ac:chgData name="jaslolly0120@gmail.com" userId="3e04f0b872fedf8b" providerId="LiveId" clId="{FC99C453-9C44-3F47-B7AE-2CCDBD284070}" dt="2021-10-16T09:06:54.275" v="333" actId="207"/>
          <ac:spMkLst>
            <pc:docMk/>
            <pc:sldMk cId="3333823935" sldId="259"/>
            <ac:spMk id="16" creationId="{6B543236-8F01-0D47-BB1D-07896A6001C8}"/>
          </ac:spMkLst>
        </pc:spChg>
        <pc:spChg chg="add mod">
          <ac:chgData name="jaslolly0120@gmail.com" userId="3e04f0b872fedf8b" providerId="LiveId" clId="{FC99C453-9C44-3F47-B7AE-2CCDBD284070}" dt="2021-10-16T09:06:50.528" v="332" actId="207"/>
          <ac:spMkLst>
            <pc:docMk/>
            <pc:sldMk cId="3333823935" sldId="259"/>
            <ac:spMk id="17" creationId="{6CAD2814-8329-0C4F-B486-50AAF4041DC4}"/>
          </ac:spMkLst>
        </pc:spChg>
        <pc:grpChg chg="add">
          <ac:chgData name="jaslolly0120@gmail.com" userId="3e04f0b872fedf8b" providerId="LiveId" clId="{FC99C453-9C44-3F47-B7AE-2CCDBD284070}" dt="2021-10-16T09:05:15.188" v="315" actId="164"/>
          <ac:grpSpMkLst>
            <pc:docMk/>
            <pc:sldMk cId="3333823935" sldId="259"/>
            <ac:grpSpMk id="9" creationId="{52BA5921-21E9-F549-8982-4A01973078E8}"/>
          </ac:grpSpMkLst>
        </pc:grpChg>
        <pc:picChg chg="add mod">
          <ac:chgData name="jaslolly0120@gmail.com" userId="3e04f0b872fedf8b" providerId="LiveId" clId="{FC99C453-9C44-3F47-B7AE-2CCDBD284070}" dt="2021-10-16T09:04:08.473" v="307" actId="1440"/>
          <ac:picMkLst>
            <pc:docMk/>
            <pc:sldMk cId="3333823935" sldId="259"/>
            <ac:picMk id="4" creationId="{D2FD8EB7-F5C6-1849-B75D-19F079BE35C6}"/>
          </ac:picMkLst>
        </pc:picChg>
      </pc:sldChg>
      <pc:sldChg chg="addSp delSp modSp mod setBg">
        <pc:chgData name="jaslolly0120@gmail.com" userId="3e04f0b872fedf8b" providerId="LiveId" clId="{FC99C453-9C44-3F47-B7AE-2CCDBD284070}" dt="2021-10-16T09:24:09.009" v="548" actId="5793"/>
        <pc:sldMkLst>
          <pc:docMk/>
          <pc:sldMk cId="2944043563" sldId="260"/>
        </pc:sldMkLst>
        <pc:spChg chg="del">
          <ac:chgData name="jaslolly0120@gmail.com" userId="3e04f0b872fedf8b" providerId="LiveId" clId="{FC99C453-9C44-3F47-B7AE-2CCDBD284070}" dt="2021-10-09T09:14:02.760" v="7" actId="478"/>
          <ac:spMkLst>
            <pc:docMk/>
            <pc:sldMk cId="2944043563" sldId="260"/>
            <ac:spMk id="2" creationId="{41209E00-D463-524F-8F7E-6827B02D2E61}"/>
          </ac:spMkLst>
        </pc:spChg>
        <pc:spChg chg="del">
          <ac:chgData name="jaslolly0120@gmail.com" userId="3e04f0b872fedf8b" providerId="LiveId" clId="{FC99C453-9C44-3F47-B7AE-2CCDBD284070}" dt="2021-10-09T09:14:01.872" v="6" actId="478"/>
          <ac:spMkLst>
            <pc:docMk/>
            <pc:sldMk cId="2944043563" sldId="260"/>
            <ac:spMk id="3" creationId="{C4938706-3C84-7D4F-9EE0-0D7FFDCBDAF7}"/>
          </ac:spMkLst>
        </pc:spChg>
        <pc:spChg chg="add mod">
          <ac:chgData name="jaslolly0120@gmail.com" userId="3e04f0b872fedf8b" providerId="LiveId" clId="{FC99C453-9C44-3F47-B7AE-2CCDBD284070}" dt="2021-10-16T09:24:09.009" v="548" actId="5793"/>
          <ac:spMkLst>
            <pc:docMk/>
            <pc:sldMk cId="2944043563" sldId="260"/>
            <ac:spMk id="5" creationId="{BC9F8108-3451-9B47-838E-7CBFECBEB2BB}"/>
          </ac:spMkLst>
        </pc:spChg>
        <pc:spChg chg="add mod">
          <ac:chgData name="jaslolly0120@gmail.com" userId="3e04f0b872fedf8b" providerId="LiveId" clId="{FC99C453-9C44-3F47-B7AE-2CCDBD284070}" dt="2021-10-16T09:12:47.056" v="409"/>
          <ac:spMkLst>
            <pc:docMk/>
            <pc:sldMk cId="2944043563" sldId="260"/>
            <ac:spMk id="8" creationId="{30AF9074-79EB-5442-A36E-DC82612C70B0}"/>
          </ac:spMkLst>
        </pc:spChg>
        <pc:spChg chg="add mod">
          <ac:chgData name="jaslolly0120@gmail.com" userId="3e04f0b872fedf8b" providerId="LiveId" clId="{FC99C453-9C44-3F47-B7AE-2CCDBD284070}" dt="2021-10-16T09:12:47.056" v="409"/>
          <ac:spMkLst>
            <pc:docMk/>
            <pc:sldMk cId="2944043563" sldId="260"/>
            <ac:spMk id="9" creationId="{94928601-C19D-6146-B19D-8210A4F64DDD}"/>
          </ac:spMkLst>
        </pc:spChg>
        <pc:spChg chg="add">
          <ac:chgData name="jaslolly0120@gmail.com" userId="3e04f0b872fedf8b" providerId="LiveId" clId="{FC99C453-9C44-3F47-B7AE-2CCDBD284070}" dt="2021-10-16T09:12:08.618" v="402" actId="26606"/>
          <ac:spMkLst>
            <pc:docMk/>
            <pc:sldMk cId="2944043563" sldId="260"/>
            <ac:spMk id="10" creationId="{04812C46-200A-4DEB-A05E-3ED6C68C2387}"/>
          </ac:spMkLst>
        </pc:spChg>
        <pc:spChg chg="add mod">
          <ac:chgData name="jaslolly0120@gmail.com" userId="3e04f0b872fedf8b" providerId="LiveId" clId="{FC99C453-9C44-3F47-B7AE-2CCDBD284070}" dt="2021-10-16T09:12:47.056" v="409"/>
          <ac:spMkLst>
            <pc:docMk/>
            <pc:sldMk cId="2944043563" sldId="260"/>
            <ac:spMk id="11" creationId="{5B7ACADB-A79A-D54F-8EAD-678D4B2E826E}"/>
          </ac:spMkLst>
        </pc:spChg>
        <pc:spChg chg="add">
          <ac:chgData name="jaslolly0120@gmail.com" userId="3e04f0b872fedf8b" providerId="LiveId" clId="{FC99C453-9C44-3F47-B7AE-2CCDBD284070}" dt="2021-10-16T09:12:08.618" v="402" actId="26606"/>
          <ac:spMkLst>
            <pc:docMk/>
            <pc:sldMk cId="2944043563" sldId="260"/>
            <ac:spMk id="12" creationId="{D1EA859B-E555-4109-94F3-6700E046E008}"/>
          </ac:spMkLst>
        </pc:spChg>
        <pc:picChg chg="add mod modCrop">
          <ac:chgData name="jaslolly0120@gmail.com" userId="3e04f0b872fedf8b" providerId="LiveId" clId="{FC99C453-9C44-3F47-B7AE-2CCDBD284070}" dt="2021-10-16T09:12:17.263" v="404" actId="27614"/>
          <ac:picMkLst>
            <pc:docMk/>
            <pc:sldMk cId="2944043563" sldId="260"/>
            <ac:picMk id="4" creationId="{F148FA10-890B-8949-84CE-257209AEDD1A}"/>
          </ac:picMkLst>
        </pc:picChg>
      </pc:sldChg>
      <pc:sldChg chg="addSp delSp modSp mod setBg">
        <pc:chgData name="jaslolly0120@gmail.com" userId="3e04f0b872fedf8b" providerId="LiveId" clId="{FC99C453-9C44-3F47-B7AE-2CCDBD284070}" dt="2021-10-16T09:23:59.282" v="541" actId="5793"/>
        <pc:sldMkLst>
          <pc:docMk/>
          <pc:sldMk cId="4266531668" sldId="261"/>
        </pc:sldMkLst>
        <pc:spChg chg="del">
          <ac:chgData name="jaslolly0120@gmail.com" userId="3e04f0b872fedf8b" providerId="LiveId" clId="{FC99C453-9C44-3F47-B7AE-2CCDBD284070}" dt="2021-10-09T09:14:07.117" v="9" actId="478"/>
          <ac:spMkLst>
            <pc:docMk/>
            <pc:sldMk cId="4266531668" sldId="261"/>
            <ac:spMk id="2" creationId="{F3EA588A-94C4-2D45-A2C1-C2ADF8701B96}"/>
          </ac:spMkLst>
        </pc:spChg>
        <pc:spChg chg="del">
          <ac:chgData name="jaslolly0120@gmail.com" userId="3e04f0b872fedf8b" providerId="LiveId" clId="{FC99C453-9C44-3F47-B7AE-2CCDBD284070}" dt="2021-10-09T09:14:06.111" v="8" actId="478"/>
          <ac:spMkLst>
            <pc:docMk/>
            <pc:sldMk cId="4266531668" sldId="261"/>
            <ac:spMk id="3" creationId="{76C6512A-9CC9-A748-92D8-692AEBF8A88B}"/>
          </ac:spMkLst>
        </pc:spChg>
        <pc:spChg chg="add mod">
          <ac:chgData name="jaslolly0120@gmail.com" userId="3e04f0b872fedf8b" providerId="LiveId" clId="{FC99C453-9C44-3F47-B7AE-2CCDBD284070}" dt="2021-10-16T09:23:59.282" v="541" actId="5793"/>
          <ac:spMkLst>
            <pc:docMk/>
            <pc:sldMk cId="4266531668" sldId="261"/>
            <ac:spMk id="5" creationId="{5960007F-EB24-854B-9601-BB942AC9E0F6}"/>
          </ac:spMkLst>
        </pc:spChg>
        <pc:spChg chg="add del">
          <ac:chgData name="jaslolly0120@gmail.com" userId="3e04f0b872fedf8b" providerId="LiveId" clId="{FC99C453-9C44-3F47-B7AE-2CCDBD284070}" dt="2021-10-16T09:14:04.458" v="423" actId="26606"/>
          <ac:spMkLst>
            <pc:docMk/>
            <pc:sldMk cId="4266531668" sldId="261"/>
            <ac:spMk id="9" creationId="{42A4FC2C-047E-45A5-965D-8E1E3BF09BC6}"/>
          </ac:spMkLst>
        </pc:spChg>
        <pc:spChg chg="add mod">
          <ac:chgData name="jaslolly0120@gmail.com" userId="3e04f0b872fedf8b" providerId="LiveId" clId="{FC99C453-9C44-3F47-B7AE-2CCDBD284070}" dt="2021-10-16T09:14:24.724" v="424"/>
          <ac:spMkLst>
            <pc:docMk/>
            <pc:sldMk cId="4266531668" sldId="261"/>
            <ac:spMk id="10" creationId="{89F66B41-403C-244D-B89F-D7D7A317AB46}"/>
          </ac:spMkLst>
        </pc:spChg>
        <pc:spChg chg="add mod">
          <ac:chgData name="jaslolly0120@gmail.com" userId="3e04f0b872fedf8b" providerId="LiveId" clId="{FC99C453-9C44-3F47-B7AE-2CCDBD284070}" dt="2021-10-16T09:14:24.724" v="424"/>
          <ac:spMkLst>
            <pc:docMk/>
            <pc:sldMk cId="4266531668" sldId="261"/>
            <ac:spMk id="11" creationId="{C9B7739F-0F63-1F43-B0FA-D827F097854F}"/>
          </ac:spMkLst>
        </pc:spChg>
        <pc:spChg chg="add mod">
          <ac:chgData name="jaslolly0120@gmail.com" userId="3e04f0b872fedf8b" providerId="LiveId" clId="{FC99C453-9C44-3F47-B7AE-2CCDBD284070}" dt="2021-10-16T09:14:24.724" v="424"/>
          <ac:spMkLst>
            <pc:docMk/>
            <pc:sldMk cId="4266531668" sldId="261"/>
            <ac:spMk id="12" creationId="{697AFC9B-9D30-DB4B-8540-4D0B8ACC3807}"/>
          </ac:spMkLst>
        </pc:spChg>
        <pc:spChg chg="add">
          <ac:chgData name="jaslolly0120@gmail.com" userId="3e04f0b872fedf8b" providerId="LiveId" clId="{FC99C453-9C44-3F47-B7AE-2CCDBD284070}" dt="2021-10-16T09:14:04.458" v="423" actId="26606"/>
          <ac:spMkLst>
            <pc:docMk/>
            <pc:sldMk cId="4266531668" sldId="261"/>
            <ac:spMk id="14" creationId="{C0A1ED06-4733-4020-9C60-81D4D801408D}"/>
          </ac:spMkLst>
        </pc:spChg>
        <pc:spChg chg="add">
          <ac:chgData name="jaslolly0120@gmail.com" userId="3e04f0b872fedf8b" providerId="LiveId" clId="{FC99C453-9C44-3F47-B7AE-2CCDBD284070}" dt="2021-10-16T09:14:04.458" v="423" actId="26606"/>
          <ac:spMkLst>
            <pc:docMk/>
            <pc:sldMk cId="4266531668" sldId="261"/>
            <ac:spMk id="16" creationId="{B0CA3509-3AF9-45FE-93ED-57BB5D5E8E07}"/>
          </ac:spMkLst>
        </pc:spChg>
        <pc:picChg chg="add mod">
          <ac:chgData name="jaslolly0120@gmail.com" userId="3e04f0b872fedf8b" providerId="LiveId" clId="{FC99C453-9C44-3F47-B7AE-2CCDBD284070}" dt="2021-10-16T09:14:04.458" v="423" actId="26606"/>
          <ac:picMkLst>
            <pc:docMk/>
            <pc:sldMk cId="4266531668" sldId="261"/>
            <ac:picMk id="4" creationId="{5BA18017-4C08-C04A-B6E8-E7789AADD068}"/>
          </ac:picMkLst>
        </pc:picChg>
      </pc:sldChg>
      <pc:sldChg chg="addSp delSp modSp mod setBg setClrOvrMap">
        <pc:chgData name="jaslolly0120@gmail.com" userId="3e04f0b872fedf8b" providerId="LiveId" clId="{FC99C453-9C44-3F47-B7AE-2CCDBD284070}" dt="2021-10-16T09:23:54.483" v="539" actId="5793"/>
        <pc:sldMkLst>
          <pc:docMk/>
          <pc:sldMk cId="734465786" sldId="262"/>
        </pc:sldMkLst>
        <pc:spChg chg="del">
          <ac:chgData name="jaslolly0120@gmail.com" userId="3e04f0b872fedf8b" providerId="LiveId" clId="{FC99C453-9C44-3F47-B7AE-2CCDBD284070}" dt="2021-10-09T09:14:12.561" v="11" actId="478"/>
          <ac:spMkLst>
            <pc:docMk/>
            <pc:sldMk cId="734465786" sldId="262"/>
            <ac:spMk id="2" creationId="{F3D97BEC-2E7C-6D48-8A01-32614B3875A7}"/>
          </ac:spMkLst>
        </pc:spChg>
        <pc:spChg chg="del">
          <ac:chgData name="jaslolly0120@gmail.com" userId="3e04f0b872fedf8b" providerId="LiveId" clId="{FC99C453-9C44-3F47-B7AE-2CCDBD284070}" dt="2021-10-09T09:14:11.199" v="10" actId="478"/>
          <ac:spMkLst>
            <pc:docMk/>
            <pc:sldMk cId="734465786" sldId="262"/>
            <ac:spMk id="3" creationId="{DD3ABB1B-9CB2-6141-B548-F24D48A374BA}"/>
          </ac:spMkLst>
        </pc:spChg>
        <pc:spChg chg="add mod">
          <ac:chgData name="jaslolly0120@gmail.com" userId="3e04f0b872fedf8b" providerId="LiveId" clId="{FC99C453-9C44-3F47-B7AE-2CCDBD284070}" dt="2021-10-16T09:23:54.483" v="539" actId="5793"/>
          <ac:spMkLst>
            <pc:docMk/>
            <pc:sldMk cId="734465786" sldId="262"/>
            <ac:spMk id="5" creationId="{75F5092F-24D6-D14C-9BD9-F8AEC605C96D}"/>
          </ac:spMkLst>
        </pc:spChg>
        <pc:spChg chg="add del">
          <ac:chgData name="jaslolly0120@gmail.com" userId="3e04f0b872fedf8b" providerId="LiveId" clId="{FC99C453-9C44-3F47-B7AE-2CCDBD284070}" dt="2021-10-16T09:14:53.893" v="434" actId="26606"/>
          <ac:spMkLst>
            <pc:docMk/>
            <pc:sldMk cId="734465786" sldId="262"/>
            <ac:spMk id="9" creationId="{42A4FC2C-047E-45A5-965D-8E1E3BF09BC6}"/>
          </ac:spMkLst>
        </pc:spChg>
        <pc:spChg chg="add mod">
          <ac:chgData name="jaslolly0120@gmail.com" userId="3e04f0b872fedf8b" providerId="LiveId" clId="{FC99C453-9C44-3F47-B7AE-2CCDBD284070}" dt="2021-10-16T09:15:14.066" v="440"/>
          <ac:spMkLst>
            <pc:docMk/>
            <pc:sldMk cId="734465786" sldId="262"/>
            <ac:spMk id="12" creationId="{A570FC2D-BE56-6647-9ECC-C78216C2BF7B}"/>
          </ac:spMkLst>
        </pc:spChg>
        <pc:spChg chg="add mod">
          <ac:chgData name="jaslolly0120@gmail.com" userId="3e04f0b872fedf8b" providerId="LiveId" clId="{FC99C453-9C44-3F47-B7AE-2CCDBD284070}" dt="2021-10-16T09:15:14.066" v="440"/>
          <ac:spMkLst>
            <pc:docMk/>
            <pc:sldMk cId="734465786" sldId="262"/>
            <ac:spMk id="13" creationId="{E04AC741-A8A7-A54F-83E3-6B71AB7C4769}"/>
          </ac:spMkLst>
        </pc:spChg>
        <pc:spChg chg="add del">
          <ac:chgData name="jaslolly0120@gmail.com" userId="3e04f0b872fedf8b" providerId="LiveId" clId="{FC99C453-9C44-3F47-B7AE-2CCDBD284070}" dt="2021-10-16T09:14:52.541" v="431" actId="26606"/>
          <ac:spMkLst>
            <pc:docMk/>
            <pc:sldMk cId="734465786" sldId="262"/>
            <ac:spMk id="14" creationId="{C0A1ED06-4733-4020-9C60-81D4D801408D}"/>
          </ac:spMkLst>
        </pc:spChg>
        <pc:spChg chg="add mod">
          <ac:chgData name="jaslolly0120@gmail.com" userId="3e04f0b872fedf8b" providerId="LiveId" clId="{FC99C453-9C44-3F47-B7AE-2CCDBD284070}" dt="2021-10-16T09:15:14.066" v="440"/>
          <ac:spMkLst>
            <pc:docMk/>
            <pc:sldMk cId="734465786" sldId="262"/>
            <ac:spMk id="15" creationId="{1FA464DE-10CF-A647-B572-15197EEFD4AB}"/>
          </ac:spMkLst>
        </pc:spChg>
        <pc:spChg chg="add del">
          <ac:chgData name="jaslolly0120@gmail.com" userId="3e04f0b872fedf8b" providerId="LiveId" clId="{FC99C453-9C44-3F47-B7AE-2CCDBD284070}" dt="2021-10-16T09:14:52.541" v="431" actId="26606"/>
          <ac:spMkLst>
            <pc:docMk/>
            <pc:sldMk cId="734465786" sldId="262"/>
            <ac:spMk id="16" creationId="{B0CA3509-3AF9-45FE-93ED-57BB5D5E8E07}"/>
          </ac:spMkLst>
        </pc:spChg>
        <pc:spChg chg="add del">
          <ac:chgData name="jaslolly0120@gmail.com" userId="3e04f0b872fedf8b" providerId="LiveId" clId="{FC99C453-9C44-3F47-B7AE-2CCDBD284070}" dt="2021-10-16T09:14:53.833" v="433" actId="26606"/>
          <ac:spMkLst>
            <pc:docMk/>
            <pc:sldMk cId="734465786" sldId="262"/>
            <ac:spMk id="18" creationId="{9228552E-C8B1-4A80-8448-0787CE0FC704}"/>
          </ac:spMkLst>
        </pc:spChg>
        <pc:spChg chg="add">
          <ac:chgData name="jaslolly0120@gmail.com" userId="3e04f0b872fedf8b" providerId="LiveId" clId="{FC99C453-9C44-3F47-B7AE-2CCDBD284070}" dt="2021-10-16T09:14:53.893" v="434" actId="26606"/>
          <ac:spMkLst>
            <pc:docMk/>
            <pc:sldMk cId="734465786" sldId="262"/>
            <ac:spMk id="20" creationId="{C0A1ED06-4733-4020-9C60-81D4D801408D}"/>
          </ac:spMkLst>
        </pc:spChg>
        <pc:spChg chg="add">
          <ac:chgData name="jaslolly0120@gmail.com" userId="3e04f0b872fedf8b" providerId="LiveId" clId="{FC99C453-9C44-3F47-B7AE-2CCDBD284070}" dt="2021-10-16T09:14:53.893" v="434" actId="26606"/>
          <ac:spMkLst>
            <pc:docMk/>
            <pc:sldMk cId="734465786" sldId="262"/>
            <ac:spMk id="21" creationId="{B0CA3509-3AF9-45FE-93ED-57BB5D5E8E07}"/>
          </ac:spMkLst>
        </pc:spChg>
        <pc:picChg chg="add mod">
          <ac:chgData name="jaslolly0120@gmail.com" userId="3e04f0b872fedf8b" providerId="LiveId" clId="{FC99C453-9C44-3F47-B7AE-2CCDBD284070}" dt="2021-10-16T09:15:02.755" v="436" actId="27614"/>
          <ac:picMkLst>
            <pc:docMk/>
            <pc:sldMk cId="734465786" sldId="262"/>
            <ac:picMk id="4" creationId="{3085D39D-F8BD-5447-AB6D-9655296A8C19}"/>
          </ac:picMkLst>
        </pc:picChg>
      </pc:sldChg>
      <pc:sldChg chg="addSp delSp modSp mod setBg">
        <pc:chgData name="jaslolly0120@gmail.com" userId="3e04f0b872fedf8b" providerId="LiveId" clId="{FC99C453-9C44-3F47-B7AE-2CCDBD284070}" dt="2021-10-16T09:16:10.199" v="447"/>
        <pc:sldMkLst>
          <pc:docMk/>
          <pc:sldMk cId="2062481587" sldId="263"/>
        </pc:sldMkLst>
        <pc:spChg chg="del">
          <ac:chgData name="jaslolly0120@gmail.com" userId="3e04f0b872fedf8b" providerId="LiveId" clId="{FC99C453-9C44-3F47-B7AE-2CCDBD284070}" dt="2021-10-09T09:14:15.811" v="13" actId="478"/>
          <ac:spMkLst>
            <pc:docMk/>
            <pc:sldMk cId="2062481587" sldId="263"/>
            <ac:spMk id="2" creationId="{3589F9EA-E6D5-D74A-ABE0-02FBFBAA454C}"/>
          </ac:spMkLst>
        </pc:spChg>
        <pc:spChg chg="del">
          <ac:chgData name="jaslolly0120@gmail.com" userId="3e04f0b872fedf8b" providerId="LiveId" clId="{FC99C453-9C44-3F47-B7AE-2CCDBD284070}" dt="2021-10-09T09:14:14.897" v="12" actId="478"/>
          <ac:spMkLst>
            <pc:docMk/>
            <pc:sldMk cId="2062481587" sldId="263"/>
            <ac:spMk id="3" creationId="{9688E441-22DE-EF45-B03A-0DE1A6688481}"/>
          </ac:spMkLst>
        </pc:spChg>
        <pc:spChg chg="add mod">
          <ac:chgData name="jaslolly0120@gmail.com" userId="3e04f0b872fedf8b" providerId="LiveId" clId="{FC99C453-9C44-3F47-B7AE-2CCDBD284070}" dt="2021-10-16T09:16:00.192" v="446" actId="1076"/>
          <ac:spMkLst>
            <pc:docMk/>
            <pc:sldMk cId="2062481587" sldId="263"/>
            <ac:spMk id="5" creationId="{15199ABC-4C8C-EB47-8EDE-158508688DE7}"/>
          </ac:spMkLst>
        </pc:spChg>
        <pc:spChg chg="add del">
          <ac:chgData name="jaslolly0120@gmail.com" userId="3e04f0b872fedf8b" providerId="LiveId" clId="{FC99C453-9C44-3F47-B7AE-2CCDBD284070}" dt="2021-10-16T09:15:57.799" v="445" actId="26606"/>
          <ac:spMkLst>
            <pc:docMk/>
            <pc:sldMk cId="2062481587" sldId="263"/>
            <ac:spMk id="9" creationId="{42A4FC2C-047E-45A5-965D-8E1E3BF09BC6}"/>
          </ac:spMkLst>
        </pc:spChg>
        <pc:spChg chg="add mod">
          <ac:chgData name="jaslolly0120@gmail.com" userId="3e04f0b872fedf8b" providerId="LiveId" clId="{FC99C453-9C44-3F47-B7AE-2CCDBD284070}" dt="2021-10-16T09:16:10.199" v="447"/>
          <ac:spMkLst>
            <pc:docMk/>
            <pc:sldMk cId="2062481587" sldId="263"/>
            <ac:spMk id="10" creationId="{BB5FFD88-C368-DE44-9956-3CB3C0A8EED1}"/>
          </ac:spMkLst>
        </pc:spChg>
        <pc:spChg chg="add mod">
          <ac:chgData name="jaslolly0120@gmail.com" userId="3e04f0b872fedf8b" providerId="LiveId" clId="{FC99C453-9C44-3F47-B7AE-2CCDBD284070}" dt="2021-10-16T09:16:10.199" v="447"/>
          <ac:spMkLst>
            <pc:docMk/>
            <pc:sldMk cId="2062481587" sldId="263"/>
            <ac:spMk id="11" creationId="{2C7C52F8-E70B-5440-B4A4-8A971C6674AA}"/>
          </ac:spMkLst>
        </pc:spChg>
        <pc:spChg chg="add mod">
          <ac:chgData name="jaslolly0120@gmail.com" userId="3e04f0b872fedf8b" providerId="LiveId" clId="{FC99C453-9C44-3F47-B7AE-2CCDBD284070}" dt="2021-10-16T09:16:10.199" v="447"/>
          <ac:spMkLst>
            <pc:docMk/>
            <pc:sldMk cId="2062481587" sldId="263"/>
            <ac:spMk id="12" creationId="{77E6D533-4A85-4E46-964E-EEAD2AF61DB1}"/>
          </ac:spMkLst>
        </pc:spChg>
        <pc:spChg chg="add">
          <ac:chgData name="jaslolly0120@gmail.com" userId="3e04f0b872fedf8b" providerId="LiveId" clId="{FC99C453-9C44-3F47-B7AE-2CCDBD284070}" dt="2021-10-16T09:15:57.799" v="445" actId="26606"/>
          <ac:spMkLst>
            <pc:docMk/>
            <pc:sldMk cId="2062481587" sldId="263"/>
            <ac:spMk id="14" creationId="{C0A1ED06-4733-4020-9C60-81D4D801408D}"/>
          </ac:spMkLst>
        </pc:spChg>
        <pc:spChg chg="add">
          <ac:chgData name="jaslolly0120@gmail.com" userId="3e04f0b872fedf8b" providerId="LiveId" clId="{FC99C453-9C44-3F47-B7AE-2CCDBD284070}" dt="2021-10-16T09:15:57.799" v="445" actId="26606"/>
          <ac:spMkLst>
            <pc:docMk/>
            <pc:sldMk cId="2062481587" sldId="263"/>
            <ac:spMk id="16" creationId="{B0CA3509-3AF9-45FE-93ED-57BB5D5E8E07}"/>
          </ac:spMkLst>
        </pc:spChg>
        <pc:picChg chg="add mod">
          <ac:chgData name="jaslolly0120@gmail.com" userId="3e04f0b872fedf8b" providerId="LiveId" clId="{FC99C453-9C44-3F47-B7AE-2CCDBD284070}" dt="2021-10-16T09:15:57.799" v="445" actId="26606"/>
          <ac:picMkLst>
            <pc:docMk/>
            <pc:sldMk cId="2062481587" sldId="263"/>
            <ac:picMk id="4" creationId="{C54EFBE4-DAAD-484B-9EAF-7468A6D652EC}"/>
          </ac:picMkLst>
        </pc:picChg>
      </pc:sldChg>
      <pc:sldChg chg="addSp delSp modSp mod setBg setClrOvrMap">
        <pc:chgData name="jaslolly0120@gmail.com" userId="3e04f0b872fedf8b" providerId="LiveId" clId="{FC99C453-9C44-3F47-B7AE-2CCDBD284070}" dt="2021-10-16T09:17:59.725" v="475"/>
        <pc:sldMkLst>
          <pc:docMk/>
          <pc:sldMk cId="3928465538" sldId="264"/>
        </pc:sldMkLst>
        <pc:spChg chg="del">
          <ac:chgData name="jaslolly0120@gmail.com" userId="3e04f0b872fedf8b" providerId="LiveId" clId="{FC99C453-9C44-3F47-B7AE-2CCDBD284070}" dt="2021-10-09T09:14:19.799" v="15" actId="478"/>
          <ac:spMkLst>
            <pc:docMk/>
            <pc:sldMk cId="3928465538" sldId="264"/>
            <ac:spMk id="2" creationId="{A8B268B0-1960-7F47-9906-31EFA19BCAF3}"/>
          </ac:spMkLst>
        </pc:spChg>
        <pc:spChg chg="del">
          <ac:chgData name="jaslolly0120@gmail.com" userId="3e04f0b872fedf8b" providerId="LiveId" clId="{FC99C453-9C44-3F47-B7AE-2CCDBD284070}" dt="2021-10-09T09:14:18.990" v="14" actId="478"/>
          <ac:spMkLst>
            <pc:docMk/>
            <pc:sldMk cId="3928465538" sldId="264"/>
            <ac:spMk id="3" creationId="{98D387D4-BD73-D546-A809-ECB42D4C0FB6}"/>
          </ac:spMkLst>
        </pc:spChg>
        <pc:spChg chg="add mod">
          <ac:chgData name="jaslolly0120@gmail.com" userId="3e04f0b872fedf8b" providerId="LiveId" clId="{FC99C453-9C44-3F47-B7AE-2CCDBD284070}" dt="2021-10-16T09:17:51.528" v="474" actId="14100"/>
          <ac:spMkLst>
            <pc:docMk/>
            <pc:sldMk cId="3928465538" sldId="264"/>
            <ac:spMk id="5" creationId="{0269D4B6-0653-5943-9477-D7E871F04A76}"/>
          </ac:spMkLst>
        </pc:spChg>
        <pc:spChg chg="add del">
          <ac:chgData name="jaslolly0120@gmail.com" userId="3e04f0b872fedf8b" providerId="LiveId" clId="{FC99C453-9C44-3F47-B7AE-2CCDBD284070}" dt="2021-10-16T09:16:21.659" v="450" actId="26606"/>
          <ac:spMkLst>
            <pc:docMk/>
            <pc:sldMk cId="3928465538" sldId="264"/>
            <ac:spMk id="9" creationId="{42A4FC2C-047E-45A5-965D-8E1E3BF09BC6}"/>
          </ac:spMkLst>
        </pc:spChg>
        <pc:spChg chg="add del">
          <ac:chgData name="jaslolly0120@gmail.com" userId="3e04f0b872fedf8b" providerId="LiveId" clId="{FC99C453-9C44-3F47-B7AE-2CCDBD284070}" dt="2021-10-16T09:16:42.397" v="456" actId="26606"/>
          <ac:spMkLst>
            <pc:docMk/>
            <pc:sldMk cId="3928465538" sldId="264"/>
            <ac:spMk id="11" creationId="{B670DBD5-770C-4383-9F54-5B86E86BD5BB}"/>
          </ac:spMkLst>
        </pc:spChg>
        <pc:spChg chg="add mod">
          <ac:chgData name="jaslolly0120@gmail.com" userId="3e04f0b872fedf8b" providerId="LiveId" clId="{FC99C453-9C44-3F47-B7AE-2CCDBD284070}" dt="2021-10-16T09:17:59.725" v="475"/>
          <ac:spMkLst>
            <pc:docMk/>
            <pc:sldMk cId="3928465538" sldId="264"/>
            <ac:spMk id="12" creationId="{CEDBBC23-35D9-4B40-921D-D103271D875E}"/>
          </ac:spMkLst>
        </pc:spChg>
        <pc:spChg chg="add mod">
          <ac:chgData name="jaslolly0120@gmail.com" userId="3e04f0b872fedf8b" providerId="LiveId" clId="{FC99C453-9C44-3F47-B7AE-2CCDBD284070}" dt="2021-10-16T09:17:59.725" v="475"/>
          <ac:spMkLst>
            <pc:docMk/>
            <pc:sldMk cId="3928465538" sldId="264"/>
            <ac:spMk id="13" creationId="{F639FB20-9CFC-2D4C-BD38-E0F326049C79}"/>
          </ac:spMkLst>
        </pc:spChg>
        <pc:spChg chg="add mod">
          <ac:chgData name="jaslolly0120@gmail.com" userId="3e04f0b872fedf8b" providerId="LiveId" clId="{FC99C453-9C44-3F47-B7AE-2CCDBD284070}" dt="2021-10-16T09:17:59.725" v="475"/>
          <ac:spMkLst>
            <pc:docMk/>
            <pc:sldMk cId="3928465538" sldId="264"/>
            <ac:spMk id="14" creationId="{D5C18FB8-F4C4-F543-A0E4-4792D4B3B410}"/>
          </ac:spMkLst>
        </pc:spChg>
        <pc:spChg chg="add del">
          <ac:chgData name="jaslolly0120@gmail.com" userId="3e04f0b872fedf8b" providerId="LiveId" clId="{FC99C453-9C44-3F47-B7AE-2CCDBD284070}" dt="2021-10-16T09:16:42.367" v="455" actId="26606"/>
          <ac:spMkLst>
            <pc:docMk/>
            <pc:sldMk cId="3928465538" sldId="264"/>
            <ac:spMk id="16" creationId="{04812C46-200A-4DEB-A05E-3ED6C68C2387}"/>
          </ac:spMkLst>
        </pc:spChg>
        <pc:spChg chg="add del">
          <ac:chgData name="jaslolly0120@gmail.com" userId="3e04f0b872fedf8b" providerId="LiveId" clId="{FC99C453-9C44-3F47-B7AE-2CCDBD284070}" dt="2021-10-16T09:16:42.367" v="455" actId="26606"/>
          <ac:spMkLst>
            <pc:docMk/>
            <pc:sldMk cId="3928465538" sldId="264"/>
            <ac:spMk id="18" creationId="{D1EA859B-E555-4109-94F3-6700E046E008}"/>
          </ac:spMkLst>
        </pc:spChg>
        <pc:spChg chg="add">
          <ac:chgData name="jaslolly0120@gmail.com" userId="3e04f0b872fedf8b" providerId="LiveId" clId="{FC99C453-9C44-3F47-B7AE-2CCDBD284070}" dt="2021-10-16T09:16:42.397" v="456" actId="26606"/>
          <ac:spMkLst>
            <pc:docMk/>
            <pc:sldMk cId="3928465538" sldId="264"/>
            <ac:spMk id="20" creationId="{5FDF4720-5445-47BE-89FE-E40D1AE6F619}"/>
          </ac:spMkLst>
        </pc:spChg>
        <pc:spChg chg="add">
          <ac:chgData name="jaslolly0120@gmail.com" userId="3e04f0b872fedf8b" providerId="LiveId" clId="{FC99C453-9C44-3F47-B7AE-2CCDBD284070}" dt="2021-10-16T09:16:42.397" v="456" actId="26606"/>
          <ac:spMkLst>
            <pc:docMk/>
            <pc:sldMk cId="3928465538" sldId="264"/>
            <ac:spMk id="21" creationId="{AC8710B4-A815-4082-9E4F-F13A0007090C}"/>
          </ac:spMkLst>
        </pc:spChg>
        <pc:picChg chg="add mod">
          <ac:chgData name="jaslolly0120@gmail.com" userId="3e04f0b872fedf8b" providerId="LiveId" clId="{FC99C453-9C44-3F47-B7AE-2CCDBD284070}" dt="2021-10-16T09:16:42.397" v="456" actId="26606"/>
          <ac:picMkLst>
            <pc:docMk/>
            <pc:sldMk cId="3928465538" sldId="264"/>
            <ac:picMk id="4" creationId="{07B63AD8-733A-8145-82EF-87DF92F51FA5}"/>
          </ac:picMkLst>
        </pc:picChg>
      </pc:sldChg>
      <pc:sldChg chg="addSp delSp modSp del mod setBg">
        <pc:chgData name="jaslolly0120@gmail.com" userId="3e04f0b872fedf8b" providerId="LiveId" clId="{FC99C453-9C44-3F47-B7AE-2CCDBD284070}" dt="2021-10-16T09:18:52.967" v="485" actId="2696"/>
        <pc:sldMkLst>
          <pc:docMk/>
          <pc:sldMk cId="3682782507" sldId="265"/>
        </pc:sldMkLst>
        <pc:spChg chg="del">
          <ac:chgData name="jaslolly0120@gmail.com" userId="3e04f0b872fedf8b" providerId="LiveId" clId="{FC99C453-9C44-3F47-B7AE-2CCDBD284070}" dt="2021-10-09T09:14:22.646" v="17" actId="478"/>
          <ac:spMkLst>
            <pc:docMk/>
            <pc:sldMk cId="3682782507" sldId="265"/>
            <ac:spMk id="2" creationId="{B7D44837-362D-5C41-8212-BA01125A3754}"/>
          </ac:spMkLst>
        </pc:spChg>
        <pc:spChg chg="del">
          <ac:chgData name="jaslolly0120@gmail.com" userId="3e04f0b872fedf8b" providerId="LiveId" clId="{FC99C453-9C44-3F47-B7AE-2CCDBD284070}" dt="2021-10-09T09:14:21.916" v="16" actId="478"/>
          <ac:spMkLst>
            <pc:docMk/>
            <pc:sldMk cId="3682782507" sldId="265"/>
            <ac:spMk id="3" creationId="{96AAFDD3-BFAE-8C4D-964E-FD9EF24BE1CD}"/>
          </ac:spMkLst>
        </pc:spChg>
        <pc:spChg chg="add mod">
          <ac:chgData name="jaslolly0120@gmail.com" userId="3e04f0b872fedf8b" providerId="LiveId" clId="{FC99C453-9C44-3F47-B7AE-2CCDBD284070}" dt="2021-10-16T09:18:41.052" v="483" actId="27636"/>
          <ac:spMkLst>
            <pc:docMk/>
            <pc:sldMk cId="3682782507" sldId="265"/>
            <ac:spMk id="5" creationId="{85DEC666-66A2-D84D-B023-EA2E46C30ED2}"/>
          </ac:spMkLst>
        </pc:spChg>
        <pc:spChg chg="add del">
          <ac:chgData name="jaslolly0120@gmail.com" userId="3e04f0b872fedf8b" providerId="LiveId" clId="{FC99C453-9C44-3F47-B7AE-2CCDBD284070}" dt="2021-10-16T09:18:33.053" v="480" actId="26606"/>
          <ac:spMkLst>
            <pc:docMk/>
            <pc:sldMk cId="3682782507" sldId="265"/>
            <ac:spMk id="10" creationId="{04812C46-200A-4DEB-A05E-3ED6C68C2387}"/>
          </ac:spMkLst>
        </pc:spChg>
        <pc:spChg chg="add del">
          <ac:chgData name="jaslolly0120@gmail.com" userId="3e04f0b872fedf8b" providerId="LiveId" clId="{FC99C453-9C44-3F47-B7AE-2CCDBD284070}" dt="2021-10-16T09:18:33.053" v="480" actId="26606"/>
          <ac:spMkLst>
            <pc:docMk/>
            <pc:sldMk cId="3682782507" sldId="265"/>
            <ac:spMk id="12" creationId="{D1EA859B-E555-4109-94F3-6700E046E008}"/>
          </ac:spMkLst>
        </pc:spChg>
        <pc:spChg chg="add">
          <ac:chgData name="jaslolly0120@gmail.com" userId="3e04f0b872fedf8b" providerId="LiveId" clId="{FC99C453-9C44-3F47-B7AE-2CCDBD284070}" dt="2021-10-16T09:18:33.175" v="481" actId="26606"/>
          <ac:spMkLst>
            <pc:docMk/>
            <pc:sldMk cId="3682782507" sldId="265"/>
            <ac:spMk id="14" creationId="{C0A1ED06-4733-4020-9C60-81D4D801408D}"/>
          </ac:spMkLst>
        </pc:spChg>
        <pc:spChg chg="add">
          <ac:chgData name="jaslolly0120@gmail.com" userId="3e04f0b872fedf8b" providerId="LiveId" clId="{FC99C453-9C44-3F47-B7AE-2CCDBD284070}" dt="2021-10-16T09:18:33.175" v="481" actId="26606"/>
          <ac:spMkLst>
            <pc:docMk/>
            <pc:sldMk cId="3682782507" sldId="265"/>
            <ac:spMk id="15" creationId="{B0CA3509-3AF9-45FE-93ED-57BB5D5E8E07}"/>
          </ac:spMkLst>
        </pc:spChg>
        <pc:picChg chg="add del mod">
          <ac:chgData name="jaslolly0120@gmail.com" userId="3e04f0b872fedf8b" providerId="LiveId" clId="{FC99C453-9C44-3F47-B7AE-2CCDBD284070}" dt="2021-10-16T09:18:45.916" v="484" actId="478"/>
          <ac:picMkLst>
            <pc:docMk/>
            <pc:sldMk cId="3682782507" sldId="265"/>
            <ac:picMk id="4" creationId="{6C238E67-3E0F-C54F-AC70-9AA4EA3DE9FB}"/>
          </ac:picMkLst>
        </pc:picChg>
      </pc:sldChg>
      <pc:sldChg chg="addSp delSp modSp mod setBg">
        <pc:chgData name="jaslolly0120@gmail.com" userId="3e04f0b872fedf8b" providerId="LiveId" clId="{FC99C453-9C44-3F47-B7AE-2CCDBD284070}" dt="2021-10-16T09:20:56.332" v="501"/>
        <pc:sldMkLst>
          <pc:docMk/>
          <pc:sldMk cId="2407279379" sldId="266"/>
        </pc:sldMkLst>
        <pc:spChg chg="del">
          <ac:chgData name="jaslolly0120@gmail.com" userId="3e04f0b872fedf8b" providerId="LiveId" clId="{FC99C453-9C44-3F47-B7AE-2CCDBD284070}" dt="2021-10-09T09:14:25.472" v="19" actId="478"/>
          <ac:spMkLst>
            <pc:docMk/>
            <pc:sldMk cId="2407279379" sldId="266"/>
            <ac:spMk id="2" creationId="{7F05BA34-E015-2B40-BB97-DED17B43A9A5}"/>
          </ac:spMkLst>
        </pc:spChg>
        <pc:spChg chg="del">
          <ac:chgData name="jaslolly0120@gmail.com" userId="3e04f0b872fedf8b" providerId="LiveId" clId="{FC99C453-9C44-3F47-B7AE-2CCDBD284070}" dt="2021-10-09T09:14:24.667" v="18" actId="478"/>
          <ac:spMkLst>
            <pc:docMk/>
            <pc:sldMk cId="2407279379" sldId="266"/>
            <ac:spMk id="3" creationId="{26FC92C6-B8C7-A647-A716-CA215FBA2287}"/>
          </ac:spMkLst>
        </pc:spChg>
        <pc:spChg chg="add mod">
          <ac:chgData name="jaslolly0120@gmail.com" userId="3e04f0b872fedf8b" providerId="LiveId" clId="{FC99C453-9C44-3F47-B7AE-2CCDBD284070}" dt="2021-10-16T09:20:49.764" v="500" actId="14100"/>
          <ac:spMkLst>
            <pc:docMk/>
            <pc:sldMk cId="2407279379" sldId="266"/>
            <ac:spMk id="4" creationId="{3C1190DD-E54D-8541-8FD8-983F372D9E38}"/>
          </ac:spMkLst>
        </pc:spChg>
        <pc:spChg chg="add mod">
          <ac:chgData name="jaslolly0120@gmail.com" userId="3e04f0b872fedf8b" providerId="LiveId" clId="{FC99C453-9C44-3F47-B7AE-2CCDBD284070}" dt="2021-10-16T09:20:56.332" v="501"/>
          <ac:spMkLst>
            <pc:docMk/>
            <pc:sldMk cId="2407279379" sldId="266"/>
            <ac:spMk id="6" creationId="{E95A3CD9-EE35-9341-9D10-945DD645095D}"/>
          </ac:spMkLst>
        </pc:spChg>
        <pc:spChg chg="add mod">
          <ac:chgData name="jaslolly0120@gmail.com" userId="3e04f0b872fedf8b" providerId="LiveId" clId="{FC99C453-9C44-3F47-B7AE-2CCDBD284070}" dt="2021-10-16T09:20:56.332" v="501"/>
          <ac:spMkLst>
            <pc:docMk/>
            <pc:sldMk cId="2407279379" sldId="266"/>
            <ac:spMk id="7" creationId="{3990A2E7-887A-FB45-9355-06E453A2A8A4}"/>
          </ac:spMkLst>
        </pc:spChg>
        <pc:spChg chg="add mod">
          <ac:chgData name="jaslolly0120@gmail.com" userId="3e04f0b872fedf8b" providerId="LiveId" clId="{FC99C453-9C44-3F47-B7AE-2CCDBD284070}" dt="2021-10-16T09:20:56.332" v="501"/>
          <ac:spMkLst>
            <pc:docMk/>
            <pc:sldMk cId="2407279379" sldId="266"/>
            <ac:spMk id="8" creationId="{EEE9988F-EE96-9E49-8452-BFA35C1D92A4}"/>
          </ac:spMkLst>
        </pc:spChg>
        <pc:picChg chg="add mod">
          <ac:chgData name="jaslolly0120@gmail.com" userId="3e04f0b872fedf8b" providerId="LiveId" clId="{FC99C453-9C44-3F47-B7AE-2CCDBD284070}" dt="2021-10-16T09:20:28.525" v="498" actId="14100"/>
          <ac:picMkLst>
            <pc:docMk/>
            <pc:sldMk cId="2407279379" sldId="266"/>
            <ac:picMk id="5" creationId="{FB0BEA17-C112-0A40-A88B-A2A6F2ACF0CF}"/>
          </ac:picMkLst>
        </pc:picChg>
      </pc:sldChg>
      <pc:sldChg chg="addSp delSp modSp mod setBg setClrOvrMap">
        <pc:chgData name="jaslolly0120@gmail.com" userId="3e04f0b872fedf8b" providerId="LiveId" clId="{FC99C453-9C44-3F47-B7AE-2CCDBD284070}" dt="2021-10-16T09:23:41.432" v="532"/>
        <pc:sldMkLst>
          <pc:docMk/>
          <pc:sldMk cId="3580380959" sldId="267"/>
        </pc:sldMkLst>
        <pc:spChg chg="del">
          <ac:chgData name="jaslolly0120@gmail.com" userId="3e04f0b872fedf8b" providerId="LiveId" clId="{FC99C453-9C44-3F47-B7AE-2CCDBD284070}" dt="2021-10-09T09:14:28.742" v="21" actId="478"/>
          <ac:spMkLst>
            <pc:docMk/>
            <pc:sldMk cId="3580380959" sldId="267"/>
            <ac:spMk id="2" creationId="{7CB4F7EA-544E-EB45-BC28-8998C300DD3A}"/>
          </ac:spMkLst>
        </pc:spChg>
        <pc:spChg chg="del">
          <ac:chgData name="jaslolly0120@gmail.com" userId="3e04f0b872fedf8b" providerId="LiveId" clId="{FC99C453-9C44-3F47-B7AE-2CCDBD284070}" dt="2021-10-09T09:14:27.803" v="20" actId="478"/>
          <ac:spMkLst>
            <pc:docMk/>
            <pc:sldMk cId="3580380959" sldId="267"/>
            <ac:spMk id="3" creationId="{3776F12F-015B-DB4A-B5FA-7AEBEC5327B0}"/>
          </ac:spMkLst>
        </pc:spChg>
        <pc:spChg chg="add mod">
          <ac:chgData name="jaslolly0120@gmail.com" userId="3e04f0b872fedf8b" providerId="LiveId" clId="{FC99C453-9C44-3F47-B7AE-2CCDBD284070}" dt="2021-10-16T09:23:33.685" v="531" actId="5793"/>
          <ac:spMkLst>
            <pc:docMk/>
            <pc:sldMk cId="3580380959" sldId="267"/>
            <ac:spMk id="5" creationId="{1E28ADD4-97C9-904B-ADD2-ABD3BFC4A1ED}"/>
          </ac:spMkLst>
        </pc:spChg>
        <pc:spChg chg="add del">
          <ac:chgData name="jaslolly0120@gmail.com" userId="3e04f0b872fedf8b" providerId="LiveId" clId="{FC99C453-9C44-3F47-B7AE-2CCDBD284070}" dt="2021-10-16T09:23:10.545" v="521" actId="26606"/>
          <ac:spMkLst>
            <pc:docMk/>
            <pc:sldMk cId="3580380959" sldId="267"/>
            <ac:spMk id="9" creationId="{4613B4A9-1C7C-4729-A016-AB42D3979460}"/>
          </ac:spMkLst>
        </pc:spChg>
        <pc:spChg chg="add mod">
          <ac:chgData name="jaslolly0120@gmail.com" userId="3e04f0b872fedf8b" providerId="LiveId" clId="{FC99C453-9C44-3F47-B7AE-2CCDBD284070}" dt="2021-10-16T09:23:41.432" v="532"/>
          <ac:spMkLst>
            <pc:docMk/>
            <pc:sldMk cId="3580380959" sldId="267"/>
            <ac:spMk id="10" creationId="{E91C595B-9F68-BC4C-8C68-5103202AA64A}"/>
          </ac:spMkLst>
        </pc:spChg>
        <pc:spChg chg="add mod">
          <ac:chgData name="jaslolly0120@gmail.com" userId="3e04f0b872fedf8b" providerId="LiveId" clId="{FC99C453-9C44-3F47-B7AE-2CCDBD284070}" dt="2021-10-16T09:23:41.432" v="532"/>
          <ac:spMkLst>
            <pc:docMk/>
            <pc:sldMk cId="3580380959" sldId="267"/>
            <ac:spMk id="11" creationId="{586387BE-5EDD-DD41-8870-0390942D8812}"/>
          </ac:spMkLst>
        </pc:spChg>
        <pc:spChg chg="add mod">
          <ac:chgData name="jaslolly0120@gmail.com" userId="3e04f0b872fedf8b" providerId="LiveId" clId="{FC99C453-9C44-3F47-B7AE-2CCDBD284070}" dt="2021-10-16T09:23:41.432" v="532"/>
          <ac:spMkLst>
            <pc:docMk/>
            <pc:sldMk cId="3580380959" sldId="267"/>
            <ac:spMk id="12" creationId="{2E1FC467-339E-874D-BE7D-60A4973AD664}"/>
          </ac:spMkLst>
        </pc:spChg>
        <pc:spChg chg="add">
          <ac:chgData name="jaslolly0120@gmail.com" userId="3e04f0b872fedf8b" providerId="LiveId" clId="{FC99C453-9C44-3F47-B7AE-2CCDBD284070}" dt="2021-10-16T09:23:10.545" v="521" actId="26606"/>
          <ac:spMkLst>
            <pc:docMk/>
            <pc:sldMk cId="3580380959" sldId="267"/>
            <ac:spMk id="14" creationId="{1A9F7B4E-B03D-4F64-BE33-00D074458D45}"/>
          </ac:spMkLst>
        </pc:spChg>
        <pc:spChg chg="add">
          <ac:chgData name="jaslolly0120@gmail.com" userId="3e04f0b872fedf8b" providerId="LiveId" clId="{FC99C453-9C44-3F47-B7AE-2CCDBD284070}" dt="2021-10-16T09:23:10.545" v="521" actId="26606"/>
          <ac:spMkLst>
            <pc:docMk/>
            <pc:sldMk cId="3580380959" sldId="267"/>
            <ac:spMk id="16" creationId="{7E2BE7F7-CA89-4002-ACCE-A478AEA24F5E}"/>
          </ac:spMkLst>
        </pc:spChg>
        <pc:picChg chg="add mod">
          <ac:chgData name="jaslolly0120@gmail.com" userId="3e04f0b872fedf8b" providerId="LiveId" clId="{FC99C453-9C44-3F47-B7AE-2CCDBD284070}" dt="2021-10-16T09:23:10.545" v="521" actId="26606"/>
          <ac:picMkLst>
            <pc:docMk/>
            <pc:sldMk cId="3580380959" sldId="267"/>
            <ac:picMk id="4" creationId="{568F8EC6-178F-3643-9820-4100236E2ACF}"/>
          </ac:picMkLst>
        </pc:picChg>
      </pc:sldChg>
      <pc:sldChg chg="addSp delSp modSp new mod setBg">
        <pc:chgData name="jaslolly0120@gmail.com" userId="3e04f0b872fedf8b" providerId="LiveId" clId="{FC99C453-9C44-3F47-B7AE-2CCDBD284070}" dt="2021-10-16T09:10:48.460" v="390" actId="1076"/>
        <pc:sldMkLst>
          <pc:docMk/>
          <pc:sldMk cId="1445778043" sldId="268"/>
        </pc:sldMkLst>
        <pc:spChg chg="del">
          <ac:chgData name="jaslolly0120@gmail.com" userId="3e04f0b872fedf8b" providerId="LiveId" clId="{FC99C453-9C44-3F47-B7AE-2CCDBD284070}" dt="2021-10-16T09:03:31.290" v="299" actId="478"/>
          <ac:spMkLst>
            <pc:docMk/>
            <pc:sldMk cId="1445778043" sldId="268"/>
            <ac:spMk id="2" creationId="{AFB564BA-CA4D-D443-9DB9-E7649277C133}"/>
          </ac:spMkLst>
        </pc:spChg>
        <pc:spChg chg="del">
          <ac:chgData name="jaslolly0120@gmail.com" userId="3e04f0b872fedf8b" providerId="LiveId" clId="{FC99C453-9C44-3F47-B7AE-2CCDBD284070}" dt="2021-10-16T09:03:30.354" v="298" actId="478"/>
          <ac:spMkLst>
            <pc:docMk/>
            <pc:sldMk cId="1445778043" sldId="268"/>
            <ac:spMk id="3" creationId="{3C1D66C5-FAC8-3C4C-B671-2935C812ED39}"/>
          </ac:spMkLst>
        </pc:spChg>
        <pc:spChg chg="add mod">
          <ac:chgData name="jaslolly0120@gmail.com" userId="3e04f0b872fedf8b" providerId="LiveId" clId="{FC99C453-9C44-3F47-B7AE-2CCDBD284070}" dt="2021-10-16T09:10:42.245" v="388" actId="1076"/>
          <ac:spMkLst>
            <pc:docMk/>
            <pc:sldMk cId="1445778043" sldId="268"/>
            <ac:spMk id="5" creationId="{20ECC394-18F2-414C-9DD6-B06342E84B60}"/>
          </ac:spMkLst>
        </pc:spChg>
        <pc:spChg chg="add mod">
          <ac:chgData name="jaslolly0120@gmail.com" userId="3e04f0b872fedf8b" providerId="LiveId" clId="{FC99C453-9C44-3F47-B7AE-2CCDBD284070}" dt="2021-10-16T09:08:40.737" v="355" actId="1076"/>
          <ac:spMkLst>
            <pc:docMk/>
            <pc:sldMk cId="1445778043" sldId="268"/>
            <ac:spMk id="6" creationId="{0A23B170-3CC1-8541-BFF5-29364A83F320}"/>
          </ac:spMkLst>
        </pc:spChg>
        <pc:spChg chg="add mod">
          <ac:chgData name="jaslolly0120@gmail.com" userId="3e04f0b872fedf8b" providerId="LiveId" clId="{FC99C453-9C44-3F47-B7AE-2CCDBD284070}" dt="2021-10-16T09:10:48.460" v="390" actId="1076"/>
          <ac:spMkLst>
            <pc:docMk/>
            <pc:sldMk cId="1445778043" sldId="268"/>
            <ac:spMk id="7" creationId="{A62295E1-9308-8948-BC79-2254AF05A14B}"/>
          </ac:spMkLst>
        </pc:spChg>
        <pc:spChg chg="add mod">
          <ac:chgData name="jaslolly0120@gmail.com" userId="3e04f0b872fedf8b" providerId="LiveId" clId="{FC99C453-9C44-3F47-B7AE-2CCDBD284070}" dt="2021-10-16T09:10:26.856" v="385"/>
          <ac:spMkLst>
            <pc:docMk/>
            <pc:sldMk cId="1445778043" sldId="268"/>
            <ac:spMk id="9" creationId="{339F0632-5608-BE46-95E1-4BBA033F9695}"/>
          </ac:spMkLst>
        </pc:spChg>
        <pc:spChg chg="add mod">
          <ac:chgData name="jaslolly0120@gmail.com" userId="3e04f0b872fedf8b" providerId="LiveId" clId="{FC99C453-9C44-3F47-B7AE-2CCDBD284070}" dt="2021-10-16T09:10:26.856" v="385"/>
          <ac:spMkLst>
            <pc:docMk/>
            <pc:sldMk cId="1445778043" sldId="268"/>
            <ac:spMk id="10" creationId="{47C8F4A2-8894-9646-8C97-0CF85E3E0D1A}"/>
          </ac:spMkLst>
        </pc:spChg>
        <pc:spChg chg="add mod">
          <ac:chgData name="jaslolly0120@gmail.com" userId="3e04f0b872fedf8b" providerId="LiveId" clId="{FC99C453-9C44-3F47-B7AE-2CCDBD284070}" dt="2021-10-16T09:10:26.856" v="385"/>
          <ac:spMkLst>
            <pc:docMk/>
            <pc:sldMk cId="1445778043" sldId="268"/>
            <ac:spMk id="11" creationId="{6FB1F852-1CCB-A64F-B3BB-6610608CF2AD}"/>
          </ac:spMkLst>
        </pc:spChg>
        <pc:picChg chg="add mod">
          <ac:chgData name="jaslolly0120@gmail.com" userId="3e04f0b872fedf8b" providerId="LiveId" clId="{FC99C453-9C44-3F47-B7AE-2CCDBD284070}" dt="2021-10-16T09:10:01.466" v="379" actId="1076"/>
          <ac:picMkLst>
            <pc:docMk/>
            <pc:sldMk cId="1445778043" sldId="268"/>
            <ac:picMk id="4" creationId="{0EBE5F65-1682-1945-9D63-DB1B74F0B2F9}"/>
          </ac:picMkLst>
        </pc:picChg>
        <pc:picChg chg="add mod">
          <ac:chgData name="jaslolly0120@gmail.com" userId="3e04f0b872fedf8b" providerId="LiveId" clId="{FC99C453-9C44-3F47-B7AE-2CCDBD284070}" dt="2021-10-16T09:10:44.405" v="389" actId="1076"/>
          <ac:picMkLst>
            <pc:docMk/>
            <pc:sldMk cId="1445778043" sldId="268"/>
            <ac:picMk id="5121" creationId="{9B0FA349-F9F0-AE43-A233-131EE0D29F40}"/>
          </ac:picMkLst>
        </pc:picChg>
      </pc:sldChg>
      <pc:sldChg chg="addSp delSp modSp new mod setBg">
        <pc:chgData name="jaslolly0120@gmail.com" userId="3e04f0b872fedf8b" providerId="LiveId" clId="{FC99C453-9C44-3F47-B7AE-2CCDBD284070}" dt="2021-10-16T09:22:27.523" v="516"/>
        <pc:sldMkLst>
          <pc:docMk/>
          <pc:sldMk cId="1030633929" sldId="269"/>
        </pc:sldMkLst>
        <pc:spChg chg="del">
          <ac:chgData name="jaslolly0120@gmail.com" userId="3e04f0b872fedf8b" providerId="LiveId" clId="{FC99C453-9C44-3F47-B7AE-2CCDBD284070}" dt="2021-10-16T09:18:58.360" v="487" actId="478"/>
          <ac:spMkLst>
            <pc:docMk/>
            <pc:sldMk cId="1030633929" sldId="269"/>
            <ac:spMk id="2" creationId="{4F94821B-FD93-5449-BF6F-72237DF17552}"/>
          </ac:spMkLst>
        </pc:spChg>
        <pc:spChg chg="del">
          <ac:chgData name="jaslolly0120@gmail.com" userId="3e04f0b872fedf8b" providerId="LiveId" clId="{FC99C453-9C44-3F47-B7AE-2CCDBD284070}" dt="2021-10-16T09:19:01.076" v="488" actId="478"/>
          <ac:spMkLst>
            <pc:docMk/>
            <pc:sldMk cId="1030633929" sldId="269"/>
            <ac:spMk id="3" creationId="{605B5757-757B-AE47-8074-56210858BD9C}"/>
          </ac:spMkLst>
        </pc:spChg>
        <pc:spChg chg="add mod">
          <ac:chgData name="jaslolly0120@gmail.com" userId="3e04f0b872fedf8b" providerId="LiveId" clId="{FC99C453-9C44-3F47-B7AE-2CCDBD284070}" dt="2021-10-16T09:22:17.906" v="515" actId="17032"/>
          <ac:spMkLst>
            <pc:docMk/>
            <pc:sldMk cId="1030633929" sldId="269"/>
            <ac:spMk id="5" creationId="{E7FF06B6-BA8C-6B47-9C81-29B26930E057}"/>
          </ac:spMkLst>
        </pc:spChg>
        <pc:spChg chg="add mod">
          <ac:chgData name="jaslolly0120@gmail.com" userId="3e04f0b872fedf8b" providerId="LiveId" clId="{FC99C453-9C44-3F47-B7AE-2CCDBD284070}" dt="2021-10-16T09:22:27.523" v="516"/>
          <ac:spMkLst>
            <pc:docMk/>
            <pc:sldMk cId="1030633929" sldId="269"/>
            <ac:spMk id="6" creationId="{29A52722-2F01-9543-BF71-6EC71F88871B}"/>
          </ac:spMkLst>
        </pc:spChg>
        <pc:spChg chg="add mod">
          <ac:chgData name="jaslolly0120@gmail.com" userId="3e04f0b872fedf8b" providerId="LiveId" clId="{FC99C453-9C44-3F47-B7AE-2CCDBD284070}" dt="2021-10-16T09:22:27.523" v="516"/>
          <ac:spMkLst>
            <pc:docMk/>
            <pc:sldMk cId="1030633929" sldId="269"/>
            <ac:spMk id="7" creationId="{ABD40654-7239-0E46-8D98-D0C53C585136}"/>
          </ac:spMkLst>
        </pc:spChg>
        <pc:spChg chg="add mod">
          <ac:chgData name="jaslolly0120@gmail.com" userId="3e04f0b872fedf8b" providerId="LiveId" clId="{FC99C453-9C44-3F47-B7AE-2CCDBD284070}" dt="2021-10-16T09:22:27.523" v="516"/>
          <ac:spMkLst>
            <pc:docMk/>
            <pc:sldMk cId="1030633929" sldId="269"/>
            <ac:spMk id="8" creationId="{66A635C3-4446-904A-B047-A4DAFC9E51E9}"/>
          </ac:spMkLst>
        </pc:spChg>
        <pc:picChg chg="add mod modCrop">
          <ac:chgData name="jaslolly0120@gmail.com" userId="3e04f0b872fedf8b" providerId="LiveId" clId="{FC99C453-9C44-3F47-B7AE-2CCDBD284070}" dt="2021-10-16T09:21:38.299" v="510" actId="732"/>
          <ac:picMkLst>
            <pc:docMk/>
            <pc:sldMk cId="1030633929" sldId="269"/>
            <ac:picMk id="4" creationId="{3F03A1B1-F41C-E84A-B085-F1AA99B0E597}"/>
          </ac:picMkLst>
        </pc:picChg>
      </pc:sldChg>
    </pc:docChg>
  </pc:docChgLst>
  <pc:docChgLst>
    <pc:chgData name="來賓使用者" providerId="Windows Live" clId="Web-{DDA5AD3F-CB35-4EB3-8C4A-5FB36432F151}"/>
    <pc:docChg chg="modSld">
      <pc:chgData name="來賓使用者" userId="" providerId="Windows Live" clId="Web-{DDA5AD3F-CB35-4EB3-8C4A-5FB36432F151}" dt="2021-10-09T09:48:35.903" v="15"/>
      <pc:docMkLst>
        <pc:docMk/>
      </pc:docMkLst>
      <pc:sldChg chg="addSp delSp modSp mod setBg">
        <pc:chgData name="來賓使用者" userId="" providerId="Windows Live" clId="Web-{DDA5AD3F-CB35-4EB3-8C4A-5FB36432F151}" dt="2021-10-09T09:48:35.903" v="15"/>
        <pc:sldMkLst>
          <pc:docMk/>
          <pc:sldMk cId="3668932213" sldId="257"/>
        </pc:sldMkLst>
        <pc:spChg chg="add mod">
          <ac:chgData name="來賓使用者" userId="" providerId="Windows Live" clId="Web-{DDA5AD3F-CB35-4EB3-8C4A-5FB36432F151}" dt="2021-10-09T09:48:35.903" v="15"/>
          <ac:spMkLst>
            <pc:docMk/>
            <pc:sldMk cId="3668932213" sldId="257"/>
            <ac:spMk id="3" creationId="{7D7F5915-E51E-4959-927A-9D7758AE3587}"/>
          </ac:spMkLst>
        </pc:spChg>
        <pc:spChg chg="add del">
          <ac:chgData name="來賓使用者" userId="" providerId="Windows Live" clId="Web-{DDA5AD3F-CB35-4EB3-8C4A-5FB36432F151}" dt="2021-10-09T09:48:31.091" v="12"/>
          <ac:spMkLst>
            <pc:docMk/>
            <pc:sldMk cId="3668932213" sldId="257"/>
            <ac:spMk id="5" creationId="{8FC9BE17-9A7B-462D-AE50-3D8777387304}"/>
          </ac:spMkLst>
        </pc:spChg>
        <pc:spChg chg="add del">
          <ac:chgData name="來賓使用者" userId="" providerId="Windows Live" clId="Web-{DDA5AD3F-CB35-4EB3-8C4A-5FB36432F151}" dt="2021-10-09T09:48:31.091" v="12"/>
          <ac:spMkLst>
            <pc:docMk/>
            <pc:sldMk cId="3668932213" sldId="257"/>
            <ac:spMk id="6" creationId="{3EBE8569-6AEC-4B8C-8D53-2DE337CDBA65}"/>
          </ac:spMkLst>
        </pc:spChg>
        <pc:spChg chg="add del">
          <ac:chgData name="來賓使用者" userId="" providerId="Windows Live" clId="Web-{DDA5AD3F-CB35-4EB3-8C4A-5FB36432F151}" dt="2021-10-09T09:48:35.888" v="14"/>
          <ac:spMkLst>
            <pc:docMk/>
            <pc:sldMk cId="3668932213" sldId="257"/>
            <ac:spMk id="7" creationId="{D009D6D5-DAC2-4A8B-A17A-E206B9012D09}"/>
          </ac:spMkLst>
        </pc:spChg>
        <pc:spChg chg="add del">
          <ac:chgData name="來賓使用者" userId="" providerId="Windows Live" clId="Web-{DDA5AD3F-CB35-4EB3-8C4A-5FB36432F151}" dt="2021-10-09T09:48:27.309" v="10"/>
          <ac:spMkLst>
            <pc:docMk/>
            <pc:sldMk cId="3668932213" sldId="257"/>
            <ac:spMk id="8" creationId="{F13C74B1-5B17-4795-BED0-7140497B445A}"/>
          </ac:spMkLst>
        </pc:spChg>
        <pc:spChg chg="add">
          <ac:chgData name="來賓使用者" userId="" providerId="Windows Live" clId="Web-{DDA5AD3F-CB35-4EB3-8C4A-5FB36432F151}" dt="2021-10-09T09:48:35.903" v="15"/>
          <ac:spMkLst>
            <pc:docMk/>
            <pc:sldMk cId="3668932213" sldId="257"/>
            <ac:spMk id="9" creationId="{F13C74B1-5B17-4795-BED0-7140497B445A}"/>
          </ac:spMkLst>
        </pc:spChg>
        <pc:spChg chg="add del">
          <ac:chgData name="來賓使用者" userId="" providerId="Windows Live" clId="Web-{DDA5AD3F-CB35-4EB3-8C4A-5FB36432F151}" dt="2021-10-09T09:48:27.309" v="10"/>
          <ac:spMkLst>
            <pc:docMk/>
            <pc:sldMk cId="3668932213" sldId="257"/>
            <ac:spMk id="10" creationId="{D4974D33-8DC5-464E-8C6D-BE58F0669C17}"/>
          </ac:spMkLst>
        </pc:spChg>
        <pc:spChg chg="add">
          <ac:chgData name="來賓使用者" userId="" providerId="Windows Live" clId="Web-{DDA5AD3F-CB35-4EB3-8C4A-5FB36432F151}" dt="2021-10-09T09:48:35.903" v="15"/>
          <ac:spMkLst>
            <pc:docMk/>
            <pc:sldMk cId="3668932213" sldId="257"/>
            <ac:spMk id="11" creationId="{D4974D33-8DC5-464E-8C6D-BE58F0669C17}"/>
          </ac:spMkLst>
        </pc:spChg>
        <pc:spChg chg="add del">
          <ac:chgData name="來賓使用者" userId="" providerId="Windows Live" clId="Web-{DDA5AD3F-CB35-4EB3-8C4A-5FB36432F151}" dt="2021-10-09T09:48:31.091" v="12"/>
          <ac:spMkLst>
            <pc:docMk/>
            <pc:sldMk cId="3668932213" sldId="257"/>
            <ac:spMk id="12" creationId="{55D4142C-5077-457F-A6AD-3FECFDB39685}"/>
          </ac:spMkLst>
        </pc:spChg>
        <pc:spChg chg="add del">
          <ac:chgData name="來賓使用者" userId="" providerId="Windows Live" clId="Web-{DDA5AD3F-CB35-4EB3-8C4A-5FB36432F151}" dt="2021-10-09T09:48:31.091" v="12"/>
          <ac:spMkLst>
            <pc:docMk/>
            <pc:sldMk cId="3668932213" sldId="257"/>
            <ac:spMk id="14" creationId="{7A5F0580-5EE9-419F-96EE-B6529EF6E7D0}"/>
          </ac:spMkLst>
        </pc:spChg>
        <pc:picChg chg="add mod ord">
          <ac:chgData name="來賓使用者" userId="" providerId="Windows Live" clId="Web-{DDA5AD3F-CB35-4EB3-8C4A-5FB36432F151}" dt="2021-10-09T09:48:35.903" v="15"/>
          <ac:picMkLst>
            <pc:docMk/>
            <pc:sldMk cId="3668932213" sldId="257"/>
            <ac:picMk id="2" creationId="{45E52A65-2CDD-4AAF-9ADE-77E80CBCBE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53877-648F-4947-A43B-251D71197BB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FCF8F-542A-CA4C-88B3-EAA717505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55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FCF8F-542A-CA4C-88B3-EAA7175055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9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FCF8F-542A-CA4C-88B3-EAA7175055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FA54D-01CE-6F44-A1F9-6BF0E08ED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B485E-3550-C048-8101-4B7F1ACD0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2AD6A-05F8-644B-98C7-79B1FED1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3E00-428A-2847-9ED7-482DCBC15B5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22566-85B7-F64F-83F8-C0F3090C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E03F5-C1F2-D049-83B1-DBD24430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DA38-5B05-D241-920B-217951AF9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9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6B724-0595-A346-94A6-E6DB630B3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F51D4-B4F2-7444-9585-CB5A38051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3FC3F-6CB3-6F4B-853F-0663C0CF1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3E00-428A-2847-9ED7-482DCBC15B5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A1A40-ED7C-9745-A921-9E321BD23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E936E-25A8-2344-B6B2-0D87B9CD6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DA38-5B05-D241-920B-217951AF9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3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022C7B-9EB3-FD43-AB09-8859978FD5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D361F7-DCFB-1841-B841-6287525A6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1BC45-D827-684B-B0DF-5FF8E49B0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3E00-428A-2847-9ED7-482DCBC15B5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F6FA6-8C0E-0548-B4DC-63E38F4B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8E9CA-01C1-1049-80D4-6EB5EE93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DA38-5B05-D241-920B-217951AF9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C1ED-CCF3-C84F-82ED-499BAC1C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23966-61F6-C44E-AA55-B6ADE5DFE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FB7C5-D72F-304C-95C0-E9F39823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3E00-428A-2847-9ED7-482DCBC15B5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8AA55-E50F-BF44-A466-2FB4F1E4A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45294-4234-CC49-9903-64FBAA850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DA38-5B05-D241-920B-217951AF9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8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45D4A-D6B7-CD4D-8AA6-7A5881CE9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699E8-58AF-054E-899F-564536B13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27432-080D-474E-B583-7709362ED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3E00-428A-2847-9ED7-482DCBC15B5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840A5-55BC-D342-99AE-57A5373B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34E2C-4D7A-7045-9033-E581BAE3A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DA38-5B05-D241-920B-217951AF9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3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6927-0335-534B-837E-C4F469CFF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A30D4-CAEB-3841-BC76-CB020E55B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9DA53-FE23-5B41-8FEE-8A7BFB630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EDC1F-8DEA-0442-81C5-CD094EF6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3E00-428A-2847-9ED7-482DCBC15B5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2DB31-9BDA-8547-AA16-BCE248086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D80BB-953B-8748-8223-B285CB37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DA38-5B05-D241-920B-217951AF9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6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C5B80-9E8A-8A40-B369-0D8ECB1CB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F30E7-B75A-824C-93D6-9F7BCC74E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985D1-CCA3-D642-821F-06DF8AB8A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9193E0-1A02-1644-814B-28713A03B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7CD4E-B923-7A4C-A78A-C76E75600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ED1742-1639-A24A-AE7E-CEBC33A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3E00-428A-2847-9ED7-482DCBC15B5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37366-1CDE-BF44-A6A3-8933727A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EE4B83-151D-5746-B52E-ABA0BCB2B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DA38-5B05-D241-920B-217951AF9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6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C048E-04B6-CA4D-9498-9ED134D7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53002F-D19E-E240-AC61-087D0C5AE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3E00-428A-2847-9ED7-482DCBC15B5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54765D-F73C-8140-ACF3-FC2124C77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1168F-C5DE-EE40-B463-1821907C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DA38-5B05-D241-920B-217951AF9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4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87FAE-34EF-C940-ACD5-E3970877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3E00-428A-2847-9ED7-482DCBC15B5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16A9C-7C0E-E247-991A-66AECF76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9A0DB-0081-EA4B-BC07-C6296B3EE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DA38-5B05-D241-920B-217951AF9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4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3CC17-6DA0-3947-802F-BD919430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89E12-C046-D142-A97B-1A4CE68B5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30970-0CA2-C542-B4C3-674B0AF5D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F967F-E1DA-694E-8815-C75C0B54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3E00-428A-2847-9ED7-482DCBC15B5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C9558-9A2A-B74A-BE6E-43EB5C441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9B28C-97FB-2440-80D0-32FFB3D7A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DA38-5B05-D241-920B-217951AF9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4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66709-1B3D-9B4A-968E-96F619B5D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04E1DC-7996-1340-B781-986A6B8F4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C416F-92B9-274E-BD3C-E100C93F8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53AA7-F802-174F-A983-A6021AE8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3E00-428A-2847-9ED7-482DCBC15B5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391CD-F08A-E746-917D-07B15409D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C9C82-2CB1-3E40-95E1-76718802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DA38-5B05-D241-920B-217951AF9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8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A681C9-E91B-4747-82F7-4462DA86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06AC3-F7AF-8648-AE11-494236DE0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0A8BC-BA9C-5845-947C-3BD02B036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3E00-428A-2847-9ED7-482DCBC15B5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C9B83-5A40-5645-B376-5D9B4ECE8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2000F-0E6D-A749-BA9A-D5869A1E2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DDA38-5B05-D241-920B-217951AF9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4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i1.kknews.cc/SIG=2886m8o/4032000089535o7918o2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i1.kknews.cc/SIG=2886m8o/4032000089535o7918o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Amazon.com : LFEEY Vinyl 7x5ft Backdrop Jesus Christ Cross Sunrise  Photography Background Sunset Sepulcher Lord Pray Christmas Easter  Crucifixion Religious Belief Studio Props : Electronics">
            <a:extLst>
              <a:ext uri="{FF2B5EF4-FFF2-40B4-BE49-F238E27FC236}">
                <a16:creationId xmlns:a16="http://schemas.microsoft.com/office/drawing/2014/main" id="{568F1424-AE6F-1447-9248-67C9E4532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0"/>
          <a:stretch/>
        </p:blipFill>
        <p:spPr bwMode="auto">
          <a:xfrm>
            <a:off x="20" y="1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278442-7A3B-E545-B32D-9F3006DD8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960" y="4486583"/>
            <a:ext cx="8856059" cy="1336826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zh-TW" altLang="en-US" b="1"/>
              <a:t>三腳鼎</a:t>
            </a:r>
            <a:r>
              <a:rPr lang="en-HK" sz="5400"/>
              <a:t> </a:t>
            </a:r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4" name="Oval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2EF6B7C-768B-8049-B748-DD2FD0D04FA9}"/>
              </a:ext>
            </a:extLst>
          </p:cNvPr>
          <p:cNvSpPr/>
          <p:nvPr/>
        </p:nvSpPr>
        <p:spPr>
          <a:xfrm>
            <a:off x="10201276" y="5826038"/>
            <a:ext cx="1793294" cy="92029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/>
              <a:t>下一頁</a:t>
            </a:r>
          </a:p>
        </p:txBody>
      </p:sp>
    </p:spTree>
    <p:extLst>
      <p:ext uri="{BB962C8B-B14F-4D97-AF65-F5344CB8AC3E}">
        <p14:creationId xmlns:p14="http://schemas.microsoft.com/office/powerpoint/2010/main" val="3897483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B63AD8-733A-8145-82EF-87DF92F51F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" r="2" b="2"/>
          <a:stretch/>
        </p:blipFill>
        <p:spPr bwMode="auto"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20" name="Freeform: Shape 15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1" name="Freeform: Shape 17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9D4B6-0653-5943-9477-D7E871F04A76}"/>
              </a:ext>
            </a:extLst>
          </p:cNvPr>
          <p:cNvSpPr txBox="1"/>
          <p:nvPr/>
        </p:nvSpPr>
        <p:spPr>
          <a:xfrm>
            <a:off x="6657416" y="1700407"/>
            <a:ext cx="4944034" cy="33716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3200" dirty="0"/>
              <a:t>但丁描述自己在天堂上的所見所聞：</a:t>
            </a:r>
            <a:endParaRPr lang="en-US" sz="3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3200" dirty="0"/>
              <a:t>「這雙眼睛隨即朝那永恆之光轉去，不該認為，有什麼造物曾把如此明晰的眼光送入那片光輝裡。</a:t>
            </a:r>
            <a:r>
              <a:rPr lang="zh-TW" altLang="en-US" sz="3200" dirty="0" smtClean="0"/>
              <a:t>」</a:t>
            </a:r>
            <a:endParaRPr lang="en-US" sz="3200" dirty="0"/>
          </a:p>
        </p:txBody>
      </p:sp>
      <p:sp>
        <p:nvSpPr>
          <p:cNvPr id="12" name="Oval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EDBBC23-35D9-4B40-921D-D103271D875E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上一頁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39FB20-9CFC-2D4C-BD38-E0F326049C79}"/>
              </a:ext>
            </a:extLst>
          </p:cNvPr>
          <p:cNvSpPr/>
          <p:nvPr/>
        </p:nvSpPr>
        <p:spPr>
          <a:xfrm>
            <a:off x="10092101" y="5839842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下一頁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Oval 1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5C18FB8-F4C4-F543-A0E4-4792D4B3B410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主頁</a:t>
            </a: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96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B63AD8-733A-8145-82EF-87DF92F51F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" r="2" b="2"/>
          <a:stretch/>
        </p:blipFill>
        <p:spPr bwMode="auto"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20" name="Freeform: Shape 15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1" name="Freeform: Shape 17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9D4B6-0653-5943-9477-D7E871F04A76}"/>
              </a:ext>
            </a:extLst>
          </p:cNvPr>
          <p:cNvSpPr txBox="1"/>
          <p:nvPr/>
        </p:nvSpPr>
        <p:spPr>
          <a:xfrm>
            <a:off x="6657416" y="292608"/>
            <a:ext cx="4944034" cy="55472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2800" dirty="0" smtClean="0"/>
              <a:t>在</a:t>
            </a:r>
            <a:r>
              <a:rPr lang="zh-TW" altLang="en-US" sz="2800" dirty="0"/>
              <a:t>這片光之中，他感到自己完完全全的成為自己，一切慾望都變得空泛，像是到了無欲無求的境界：</a:t>
            </a: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2800" dirty="0"/>
              <a:t>「我此刻正像我應有的那樣，以接近一切欲望的尾聲，我心中的熾熱願望也達到頂峰。」</a:t>
            </a: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2800" dirty="0"/>
              <a:t>他願意融進天主內：</a:t>
            </a: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2800" dirty="0"/>
              <a:t>「因為我的視力已變得異常清晰，它愈來愈深地透入那崇高光芒射出的光線裡，而這崇高光芒本身便是真理。」</a:t>
            </a: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2" name="Oval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EDBBC23-35D9-4B40-921D-D103271D875E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上一頁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39FB20-9CFC-2D4C-BD38-E0F326049C79}"/>
              </a:ext>
            </a:extLst>
          </p:cNvPr>
          <p:cNvSpPr/>
          <p:nvPr/>
        </p:nvSpPr>
        <p:spPr>
          <a:xfrm>
            <a:off x="10092101" y="5839842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下一頁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Oval 1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5C18FB8-F4C4-F543-A0E4-4792D4B3B410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主頁</a:t>
            </a: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6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0BEA17-C112-0A40-A88B-A2A6F2ACF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46"/>
            <a:ext cx="12204372" cy="685105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1190DD-E54D-8541-8FD8-983F372D9E38}"/>
              </a:ext>
            </a:extLst>
          </p:cNvPr>
          <p:cNvSpPr txBox="1"/>
          <p:nvPr/>
        </p:nvSpPr>
        <p:spPr>
          <a:xfrm>
            <a:off x="764373" y="451386"/>
            <a:ext cx="10804839" cy="526297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/>
              <a:t>他內心自然而然地發出讚美之言：</a:t>
            </a:r>
            <a:endParaRPr lang="en-HK" sz="2800" dirty="0"/>
          </a:p>
          <a:p>
            <a:r>
              <a:rPr lang="zh-TW" altLang="en-US" sz="2800" dirty="0"/>
              <a:t>「哦，至高無上的光芒啊，你是如此淩駕在凡人的觀念之上，請你把曾顯示過的景象，哪怕只是一點一滴，送回到我的腦海裡，並使我的舌頭變得足夠強勁有力，能把你的榮光中哪怕只是一粒火星，流傳給未來的世人。」</a:t>
            </a:r>
            <a:endParaRPr lang="en-HK" sz="2800" dirty="0"/>
          </a:p>
          <a:p>
            <a:r>
              <a:rPr lang="en-US" sz="2800" dirty="0"/>
              <a:t> </a:t>
            </a:r>
            <a:endParaRPr lang="en-HK" sz="2800" dirty="0"/>
          </a:p>
          <a:p>
            <a:r>
              <a:rPr lang="zh-TW" altLang="en-US" sz="2800" dirty="0"/>
              <a:t>他願意將這一切傳頌：「哦，浩瀚的恩澤啊，正是依靠它，我才敢於把視線凝望那永恆之光。」</a:t>
            </a:r>
            <a:endParaRPr lang="en-HK" sz="2800" dirty="0"/>
          </a:p>
          <a:p>
            <a:r>
              <a:rPr lang="en-US" sz="2800" dirty="0"/>
              <a:t> </a:t>
            </a:r>
            <a:endParaRPr lang="en-HK" sz="2800" dirty="0"/>
          </a:p>
          <a:p>
            <a:r>
              <a:rPr lang="zh-TW" altLang="en-US" sz="2800" dirty="0"/>
              <a:t>他感受到宇宙萬物像零散的碎屑在此時此刻匯集成書，讓他傳述：</a:t>
            </a:r>
            <a:endParaRPr lang="en-HK" sz="2800" dirty="0"/>
          </a:p>
          <a:p>
            <a:r>
              <a:rPr lang="zh-TW" altLang="en-US" sz="2800" dirty="0"/>
              <a:t>「我從那永恆之光的深處看見，在宇宙中被撕得五零七散的那些東西，在它裡面則依靠愛連為一體。</a:t>
            </a:r>
            <a:r>
              <a:rPr lang="zh-TW" altLang="en-US" sz="2800" dirty="0" smtClean="0"/>
              <a:t>」</a:t>
            </a:r>
            <a:endParaRPr lang="en-HK" sz="2800" dirty="0"/>
          </a:p>
        </p:txBody>
      </p:sp>
      <p:sp>
        <p:nvSpPr>
          <p:cNvPr id="6" name="Oval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95A3CD9-EE35-9341-9D10-945DD645095D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上一頁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Oval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90A2E7-887A-FB45-9355-06E453A2A8A4}"/>
              </a:ext>
            </a:extLst>
          </p:cNvPr>
          <p:cNvSpPr/>
          <p:nvPr/>
        </p:nvSpPr>
        <p:spPr>
          <a:xfrm>
            <a:off x="10092101" y="5839842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下一頁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Oval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EE9988F-EE96-9E49-8452-BFA35C1D92A4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主頁</a:t>
            </a: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0BEA17-C112-0A40-A88B-A2A6F2ACF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46"/>
            <a:ext cx="12204372" cy="685105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1190DD-E54D-8541-8FD8-983F372D9E38}"/>
              </a:ext>
            </a:extLst>
          </p:cNvPr>
          <p:cNvSpPr txBox="1"/>
          <p:nvPr/>
        </p:nvSpPr>
        <p:spPr>
          <a:xfrm>
            <a:off x="727797" y="612844"/>
            <a:ext cx="10804839" cy="452431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 </a:t>
            </a:r>
            <a:r>
              <a:rPr lang="zh-TW" altLang="en-US" sz="3200" dirty="0" smtClean="0"/>
              <a:t>在</a:t>
            </a:r>
            <a:r>
              <a:rPr lang="zh-TW" altLang="en-US" sz="3200" dirty="0"/>
              <a:t>這永恆的光中，他極之嚮往：</a:t>
            </a:r>
            <a:endParaRPr lang="en-HK" sz="3200" dirty="0"/>
          </a:p>
          <a:p>
            <a:r>
              <a:rPr lang="zh-TW" altLang="en-US" sz="3200" dirty="0"/>
              <a:t>「我的心靈也正是這樣，全神貫注，我目不轉睛、紋絲不動、聚精會神地呆望者，心中愈來愈旺地燃燒著熱望觀看的烈火。」</a:t>
            </a:r>
            <a:endParaRPr lang="en-HK" sz="3200" dirty="0"/>
          </a:p>
          <a:p>
            <a:r>
              <a:rPr lang="en-US" sz="3200" dirty="0"/>
              <a:t> </a:t>
            </a:r>
            <a:endParaRPr lang="en-HK" sz="3200" dirty="0"/>
          </a:p>
          <a:p>
            <a:r>
              <a:rPr lang="zh-TW" altLang="en-US" sz="3200" dirty="0"/>
              <a:t>在這光中，他看到至善至美：</a:t>
            </a:r>
            <a:endParaRPr lang="en-HK" sz="3200" dirty="0"/>
          </a:p>
          <a:p>
            <a:r>
              <a:rPr lang="zh-TW" altLang="en-US" sz="3200" dirty="0"/>
              <a:t>「在這光芒照耀下，竟然變成這樣一個人：他永不能容許自己轉身離開那光芒，而去把其他物象觀望；因為作為心願對象的善，恰恰完全彙聚在這光芒裡面。</a:t>
            </a:r>
            <a:r>
              <a:rPr lang="zh-TW" altLang="en-US" sz="3200" dirty="0" smtClean="0"/>
              <a:t>」</a:t>
            </a:r>
            <a:endParaRPr lang="en-HK" sz="3200" dirty="0"/>
          </a:p>
        </p:txBody>
      </p:sp>
      <p:sp>
        <p:nvSpPr>
          <p:cNvPr id="6" name="Oval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95A3CD9-EE35-9341-9D10-945DD645095D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上一頁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Oval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90A2E7-887A-FB45-9355-06E453A2A8A4}"/>
              </a:ext>
            </a:extLst>
          </p:cNvPr>
          <p:cNvSpPr/>
          <p:nvPr/>
        </p:nvSpPr>
        <p:spPr>
          <a:xfrm>
            <a:off x="10092101" y="5839842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下一頁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Oval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EE9988F-EE96-9E49-8452-BFA35C1D92A4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主頁</a:t>
            </a: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79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03A1B1-F41C-E84A-B085-F1AA99B0E5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3" b="8089"/>
          <a:stretch/>
        </p:blipFill>
        <p:spPr bwMode="auto">
          <a:xfrm>
            <a:off x="0" y="0"/>
            <a:ext cx="12372392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FF06B6-BA8C-6B47-9C81-29B26930E057}"/>
              </a:ext>
            </a:extLst>
          </p:cNvPr>
          <p:cNvSpPr txBox="1"/>
          <p:nvPr/>
        </p:nvSpPr>
        <p:spPr>
          <a:xfrm>
            <a:off x="1156996" y="889843"/>
            <a:ext cx="10355300" cy="452431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/>
              <a:t>他也看到三位一體的天主：</a:t>
            </a:r>
            <a:endParaRPr lang="en-HK" sz="3200" dirty="0"/>
          </a:p>
          <a:p>
            <a:r>
              <a:rPr lang="zh-TW" altLang="en-US" sz="3200" dirty="0"/>
              <a:t>「在那崇高光芒的深邃而明亮的實質當中，我覺得似乎有三個光圈，三個光圈有三種顏色，一個規模；一個似乎是另一個的反射，猶如一道彩虹反射著另一道彩虹。」</a:t>
            </a:r>
            <a:endParaRPr lang="en-HK" sz="3200" dirty="0"/>
          </a:p>
          <a:p>
            <a:r>
              <a:rPr lang="en-US" sz="3200" dirty="0"/>
              <a:t> </a:t>
            </a:r>
            <a:endParaRPr lang="en-HK" sz="3200" dirty="0"/>
          </a:p>
          <a:p>
            <a:r>
              <a:rPr lang="zh-TW" altLang="en-US" sz="3200" dirty="0"/>
              <a:t>這位偉大的詩人，在這光之中，感到自己的卑微有限：</a:t>
            </a:r>
            <a:endParaRPr lang="en-HK" sz="3200" dirty="0"/>
          </a:p>
          <a:p>
            <a:r>
              <a:rPr lang="zh-TW" altLang="en-US" sz="3200" dirty="0"/>
              <a:t>「哦，我的言語是多麼無能，我的思維又是多麼軟弱！拿這一點與我所目睹的景象相比，甚至說是</a:t>
            </a:r>
            <a:r>
              <a:rPr lang="en-US" altLang="zh-TW" sz="3200" dirty="0"/>
              <a:t>『</a:t>
            </a:r>
            <a:r>
              <a:rPr lang="zh-TW" altLang="en-US" sz="3200" dirty="0"/>
              <a:t>微不足道</a:t>
            </a:r>
            <a:r>
              <a:rPr lang="en-US" altLang="zh-TW" sz="3200" dirty="0"/>
              <a:t>』</a:t>
            </a:r>
            <a:r>
              <a:rPr lang="zh-TW" altLang="en-US" sz="3200" dirty="0"/>
              <a:t>，也還差得很多。</a:t>
            </a:r>
            <a:r>
              <a:rPr lang="zh-TW" altLang="en-US" sz="3200" dirty="0" smtClean="0"/>
              <a:t>」</a:t>
            </a:r>
            <a:endParaRPr lang="en-HK" sz="3200" dirty="0"/>
          </a:p>
        </p:txBody>
      </p:sp>
      <p:sp>
        <p:nvSpPr>
          <p:cNvPr id="6" name="Oval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9A52722-2F01-9543-BF71-6EC71F88871B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上一頁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Oval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D40654-7239-0E46-8D98-D0C53C585136}"/>
              </a:ext>
            </a:extLst>
          </p:cNvPr>
          <p:cNvSpPr/>
          <p:nvPr/>
        </p:nvSpPr>
        <p:spPr>
          <a:xfrm>
            <a:off x="10092101" y="5839842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下一頁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Oval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6A635C3-4446-904A-B047-A4DAFC9E51E9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主頁</a:t>
            </a: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633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03A1B1-F41C-E84A-B085-F1AA99B0E5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3" b="8089"/>
          <a:stretch/>
        </p:blipFill>
        <p:spPr bwMode="auto">
          <a:xfrm>
            <a:off x="0" y="0"/>
            <a:ext cx="12372392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FF06B6-BA8C-6B47-9C81-29B26930E057}"/>
              </a:ext>
            </a:extLst>
          </p:cNvPr>
          <p:cNvSpPr txBox="1"/>
          <p:nvPr/>
        </p:nvSpPr>
        <p:spPr>
          <a:xfrm>
            <a:off x="1257580" y="597235"/>
            <a:ext cx="9011132" cy="501675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 smtClean="0"/>
              <a:t>「</a:t>
            </a:r>
            <a:r>
              <a:rPr lang="zh-TW" altLang="en-US" sz="3200" dirty="0"/>
              <a:t>哦，永恆之光啊，只有你自己存在於你自身，</a:t>
            </a:r>
            <a:endParaRPr lang="en-HK" sz="3200" dirty="0"/>
          </a:p>
          <a:p>
            <a:r>
              <a:rPr lang="zh-TW" altLang="en-US" sz="3200" dirty="0"/>
              <a:t>只有你自己才能把你自身神會心領，</a:t>
            </a:r>
            <a:endParaRPr lang="en-HK" sz="3200" dirty="0"/>
          </a:p>
          <a:p>
            <a:r>
              <a:rPr lang="zh-TW" altLang="en-US" sz="3200" dirty="0"/>
              <a:t>你被你自身理解，也理解你自身，</a:t>
            </a:r>
            <a:endParaRPr lang="en-HK" sz="3200" dirty="0"/>
          </a:p>
          <a:p>
            <a:r>
              <a:rPr lang="zh-TW" altLang="en-US" sz="3200" dirty="0"/>
              <a:t>你熱愛你自己，也向你自己微笑吟吟！</a:t>
            </a:r>
            <a:endParaRPr lang="en-HK" sz="3200" dirty="0"/>
          </a:p>
          <a:p>
            <a:r>
              <a:rPr lang="zh-TW" altLang="en-US" sz="3200" dirty="0"/>
              <a:t>那個光圈竟像是孕育在你身上，</a:t>
            </a:r>
            <a:endParaRPr lang="en-HK" sz="3200" dirty="0"/>
          </a:p>
          <a:p>
            <a:r>
              <a:rPr lang="zh-TW" altLang="en-US" sz="3200" dirty="0"/>
              <a:t>猶如一道反射的光芒，</a:t>
            </a:r>
            <a:endParaRPr lang="en-HK" sz="3200" dirty="0"/>
          </a:p>
          <a:p>
            <a:r>
              <a:rPr lang="zh-TW" altLang="en-US" sz="3200" dirty="0"/>
              <a:t>它被我的雙眼仔細端詳，</a:t>
            </a:r>
            <a:endParaRPr lang="en-HK" sz="3200" dirty="0"/>
          </a:p>
          <a:p>
            <a:r>
              <a:rPr lang="zh-TW" altLang="en-US" sz="3200" dirty="0"/>
              <a:t>我覺得它自身內部染上的顏色，</a:t>
            </a:r>
            <a:endParaRPr lang="en-HK" sz="3200" dirty="0"/>
          </a:p>
          <a:p>
            <a:r>
              <a:rPr lang="zh-TW" altLang="en-US" sz="3200" dirty="0"/>
              <a:t>竟與我們形象的顏色一模一樣；</a:t>
            </a:r>
            <a:endParaRPr lang="en-HK" sz="3200" dirty="0"/>
          </a:p>
          <a:p>
            <a:r>
              <a:rPr lang="zh-TW" altLang="en-US" sz="3200" dirty="0"/>
              <a:t>因此，我把我的全部目光都投在它身上。」</a:t>
            </a:r>
            <a:r>
              <a:rPr lang="en-HK" sz="3200" dirty="0"/>
              <a:t> </a:t>
            </a:r>
            <a:endParaRPr lang="en-US" sz="3200" dirty="0"/>
          </a:p>
        </p:txBody>
      </p:sp>
      <p:sp>
        <p:nvSpPr>
          <p:cNvPr id="6" name="Oval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9A52722-2F01-9543-BF71-6EC71F88871B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上一頁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Oval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D40654-7239-0E46-8D98-D0C53C585136}"/>
              </a:ext>
            </a:extLst>
          </p:cNvPr>
          <p:cNvSpPr/>
          <p:nvPr/>
        </p:nvSpPr>
        <p:spPr>
          <a:xfrm>
            <a:off x="10092101" y="5839842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下一頁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Oval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6A635C3-4446-904A-B047-A4DAFC9E51E9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主頁</a:t>
            </a: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71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F8EC6-178F-3643-9820-4100236E2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" b="14240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8ADD4-97C9-904B-ADD2-ABD3BFC4A1ED}"/>
              </a:ext>
            </a:extLst>
          </p:cNvPr>
          <p:cNvSpPr txBox="1"/>
          <p:nvPr/>
        </p:nvSpPr>
        <p:spPr>
          <a:xfrm>
            <a:off x="838200" y="2004446"/>
            <a:ext cx="10515600" cy="4176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3200" dirty="0">
                <a:solidFill>
                  <a:srgbClr val="FFFFFF"/>
                </a:solidFill>
              </a:rPr>
              <a:t>但丁完全願意與主契合，但仍感自己之軟弱卑微：</a:t>
            </a:r>
            <a:endParaRPr lang="en-US" sz="32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3200" dirty="0">
                <a:solidFill>
                  <a:srgbClr val="FFFFFF"/>
                </a:solidFill>
              </a:rPr>
              <a:t>「但是，我自己的羽翼對此卻力不勝任：</a:t>
            </a:r>
            <a:endParaRPr lang="en-US" sz="32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3200" dirty="0">
                <a:solidFill>
                  <a:srgbClr val="FFFFFF"/>
                </a:solidFill>
              </a:rPr>
              <a:t>除非我的心靈被一道閃光所擊中，</a:t>
            </a:r>
            <a:endParaRPr lang="en-US" sz="32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3200" dirty="0">
                <a:solidFill>
                  <a:srgbClr val="FFFFFF"/>
                </a:solidFill>
              </a:rPr>
              <a:t>也只有在這閃光中，我心靈的宿願才得以完成。</a:t>
            </a:r>
            <a:endParaRPr lang="en-US" sz="32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3200" dirty="0">
                <a:solidFill>
                  <a:srgbClr val="FFFFFF"/>
                </a:solidFill>
              </a:rPr>
              <a:t>談到這裡，在運用那高度的想像力方面，已是力盡詞窮。」</a:t>
            </a:r>
            <a:endParaRPr lang="en-US" sz="32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" name="Oval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91C595B-9F68-BC4C-8C68-5103202AA64A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上一頁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6387BE-5EDD-DD41-8870-0390942D8812}"/>
              </a:ext>
            </a:extLst>
          </p:cNvPr>
          <p:cNvSpPr/>
          <p:nvPr/>
        </p:nvSpPr>
        <p:spPr>
          <a:xfrm>
            <a:off x="10092101" y="5839842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下一頁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Oval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E1FC467-339E-874D-BE7D-60A4973AD664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主頁</a:t>
            </a: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80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F8EC6-178F-3643-9820-4100236E2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" b="14240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8ADD4-97C9-904B-ADD2-ABD3BFC4A1ED}"/>
              </a:ext>
            </a:extLst>
          </p:cNvPr>
          <p:cNvSpPr txBox="1"/>
          <p:nvPr/>
        </p:nvSpPr>
        <p:spPr>
          <a:xfrm>
            <a:off x="838200" y="2004446"/>
            <a:ext cx="10515600" cy="4176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</a:rPr>
              <a:t>	</a:t>
            </a:r>
            <a:r>
              <a:rPr lang="zh-TW" altLang="en-US" sz="3200" dirty="0">
                <a:solidFill>
                  <a:srgbClr val="FFFFFF"/>
                </a:solidFill>
              </a:rPr>
              <a:t>他願意讓天主的愛推動自己：</a:t>
            </a:r>
            <a:endParaRPr lang="en-US" sz="32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3200" dirty="0">
                <a:solidFill>
                  <a:srgbClr val="FFFFFF"/>
                </a:solidFill>
              </a:rPr>
              <a:t>「但是，那愛卻早已把我的欲望和意願移轉，</a:t>
            </a:r>
            <a:endParaRPr lang="en-US" sz="32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3200" dirty="0">
                <a:solidFill>
                  <a:srgbClr val="FFFFFF"/>
                </a:solidFill>
              </a:rPr>
              <a:t>猶如車輪被均勻地推動，</a:t>
            </a:r>
            <a:endParaRPr lang="en-US" sz="32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3200" dirty="0">
                <a:solidFill>
                  <a:srgbClr val="FFFFFF"/>
                </a:solidFill>
              </a:rPr>
              <a:t>正是這愛推動太陽和其他群星。」</a:t>
            </a:r>
            <a:endParaRPr lang="en-US" sz="32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" name="Oval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91C595B-9F68-BC4C-8C68-5103202AA64A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上一頁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6387BE-5EDD-DD41-8870-0390942D8812}"/>
              </a:ext>
            </a:extLst>
          </p:cNvPr>
          <p:cNvSpPr/>
          <p:nvPr/>
        </p:nvSpPr>
        <p:spPr>
          <a:xfrm>
            <a:off x="10092101" y="5839842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下一頁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Oval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E1FC467-339E-874D-BE7D-60A4973AD664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主頁</a:t>
            </a: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38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圖片 2" descr="一張含有 杯子 的圖片&#10;&#10;自動產生的描述">
            <a:extLst>
              <a:ext uri="{FF2B5EF4-FFF2-40B4-BE49-F238E27FC236}">
                <a16:creationId xmlns:a16="http://schemas.microsoft.com/office/drawing/2014/main" id="{6938058C-45B1-004B-B29A-E2EAF87DE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17" r="-1" b="22019"/>
          <a:stretch/>
        </p:blipFill>
        <p:spPr>
          <a:xfrm>
            <a:off x="344885" y="194455"/>
            <a:ext cx="11587891" cy="6469090"/>
          </a:xfrm>
          <a:prstGeom prst="rect">
            <a:avLst/>
          </a:prstGeom>
        </p:spPr>
      </p:pic>
      <p:sp>
        <p:nvSpPr>
          <p:cNvPr id="52" name="文字方塊 2">
            <a:extLst>
              <a:ext uri="{FF2B5EF4-FFF2-40B4-BE49-F238E27FC236}">
                <a16:creationId xmlns:a16="http://schemas.microsoft.com/office/drawing/2014/main" id="{75DA56D7-FD41-4843-83E4-AA83AF304CD7}"/>
              </a:ext>
            </a:extLst>
          </p:cNvPr>
          <p:cNvSpPr txBox="1"/>
          <p:nvPr/>
        </p:nvSpPr>
        <p:spPr>
          <a:xfrm>
            <a:off x="1029802" y="2877701"/>
            <a:ext cx="10061870" cy="156628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3200" dirty="0">
                <a:solidFill>
                  <a:schemeClr val="tx1"/>
                </a:solidFill>
              </a:rPr>
              <a:t>三腳鼎，古為國家之重器，我則用以代表三種人物：科學家、詩人及基督徒。單以光為題，他們就各有各的見解。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dirty="0"/>
          </a:p>
        </p:txBody>
      </p:sp>
      <p:grpSp>
        <p:nvGrpSpPr>
          <p:cNvPr id="6" name="group1" hidden="1">
            <a:extLst>
              <a:ext uri="{FF2B5EF4-FFF2-40B4-BE49-F238E27FC236}">
                <a16:creationId xmlns:a16="http://schemas.microsoft.com/office/drawing/2014/main" id="{C93FF1D6-0D8A-624A-9FD6-F0788E6D0293}"/>
              </a:ext>
            </a:extLst>
          </p:cNvPr>
          <p:cNvGrpSpPr/>
          <p:nvPr/>
        </p:nvGrpSpPr>
        <p:grpSpPr>
          <a:xfrm>
            <a:off x="3067" y="-185738"/>
            <a:ext cx="12712807" cy="7043728"/>
            <a:chOff x="6855" y="0"/>
            <a:chExt cx="12188932" cy="6857990"/>
          </a:xfrm>
        </p:grpSpPr>
        <p:pic>
          <p:nvPicPr>
            <p:cNvPr id="2" name="圖片 2" descr="一張含有 杯子 的圖片&#10;&#10;自動產生的描述">
              <a:extLst>
                <a:ext uri="{FF2B5EF4-FFF2-40B4-BE49-F238E27FC236}">
                  <a16:creationId xmlns:a16="http://schemas.microsoft.com/office/drawing/2014/main" id="{45E52A65-2CDD-4AAF-9ADE-77E80CBCBE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1717" r="-1" b="22019"/>
            <a:stretch/>
          </p:blipFill>
          <p:spPr>
            <a:xfrm>
              <a:off x="6855" y="0"/>
              <a:ext cx="12188932" cy="6857990"/>
            </a:xfrm>
            <a:prstGeom prst="rect">
              <a:avLst/>
            </a:prstGeom>
          </p:spPr>
        </p:pic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7D7F5915-E51E-4959-927A-9D7758AE3587}"/>
                </a:ext>
              </a:extLst>
            </p:cNvPr>
            <p:cNvSpPr txBox="1"/>
            <p:nvPr/>
          </p:nvSpPr>
          <p:spPr>
            <a:xfrm>
              <a:off x="2095394" y="2982658"/>
              <a:ext cx="8245452" cy="892683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lIns="91440" tIns="45720" rIns="91440" bIns="45720" numCol="1" spcCol="0" rtlCol="0" fromWordArt="0" anchorCtr="0" forceAA="0" compatLnSpc="1">
              <a:prstTxWarp prst="textNoShape">
                <a:avLst/>
              </a:prstTxWarp>
              <a:normAutofit fontScale="92500"/>
            </a:bodyPr>
            <a:lstStyle/>
            <a:p>
              <a:pPr indent="-22860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TW" altLang="en-US" sz="2800">
                  <a:solidFill>
                    <a:schemeClr val="bg1"/>
                  </a:solidFill>
                </a:rPr>
                <a:t>三腳鼎，古為國家之重器，我則用以代表三種人物：科學家、詩人及基督徒。單以光為題，他們就各有各的見解。</a:t>
              </a:r>
            </a:p>
            <a:p>
              <a:pPr indent="-22860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altLang="zh-TW"/>
            </a:p>
          </p:txBody>
        </p:sp>
      </p:grpSp>
      <p:sp>
        <p:nvSpPr>
          <p:cNvPr id="4" name="Oval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BACE3CC-8CE0-BA4F-972C-29F043A261B3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/>
              <a:t>上一頁</a:t>
            </a:r>
            <a:endParaRPr lang="zh-TW" altLang="en-US"/>
          </a:p>
        </p:txBody>
      </p:sp>
      <p:sp>
        <p:nvSpPr>
          <p:cNvPr id="41" name="Oval 4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7E8E10E-830D-8A49-8738-54D526F17045}"/>
              </a:ext>
            </a:extLst>
          </p:cNvPr>
          <p:cNvSpPr/>
          <p:nvPr/>
        </p:nvSpPr>
        <p:spPr>
          <a:xfrm>
            <a:off x="10092101" y="5839842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/>
              <a:t>下一頁</a:t>
            </a:r>
            <a:endParaRPr lang="zh-TW" altLang="en-US"/>
          </a:p>
        </p:txBody>
      </p:sp>
      <p:sp>
        <p:nvSpPr>
          <p:cNvPr id="45" name="Oval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8A3D2B7-5A30-0749-83CB-F354A71C8DF7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/>
              <a:t>主頁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932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2BA5921-21E9-F549-8982-4A01973078E8}"/>
              </a:ext>
            </a:extLst>
          </p:cNvPr>
          <p:cNvGrpSpPr/>
          <p:nvPr/>
        </p:nvGrpSpPr>
        <p:grpSpPr>
          <a:xfrm>
            <a:off x="238201" y="194309"/>
            <a:ext cx="11715598" cy="5034916"/>
            <a:chOff x="238201" y="194309"/>
            <a:chExt cx="11715598" cy="50349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2FD8EB7-F5C6-1849-B75D-19F079BE3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01" y="194309"/>
              <a:ext cx="11715598" cy="503491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5F86C6-46BB-D643-B341-A54CC0EC68EA}"/>
                </a:ext>
              </a:extLst>
            </p:cNvPr>
            <p:cNvSpPr txBox="1"/>
            <p:nvPr/>
          </p:nvSpPr>
          <p:spPr>
            <a:xfrm>
              <a:off x="778797" y="194309"/>
              <a:ext cx="10629900" cy="5016758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3200" dirty="0">
                  <a:solidFill>
                    <a:schemeClr val="bg1"/>
                  </a:solidFill>
                </a:rPr>
                <a:t>科學家認為：光在真空行進的速度是目前已知宇宙中最快的，你知道光速到底有多快嗎？光在真空行進的速度為每秒</a:t>
              </a:r>
              <a:r>
                <a:rPr lang="en-US" sz="3200" dirty="0">
                  <a:solidFill>
                    <a:schemeClr val="bg1"/>
                  </a:solidFill>
                </a:rPr>
                <a:t> 29 </a:t>
              </a:r>
              <a:r>
                <a:rPr lang="zh-TW" altLang="en-US" sz="3200" dirty="0">
                  <a:solidFill>
                    <a:schemeClr val="bg1"/>
                  </a:solidFill>
                </a:rPr>
                <a:t>萬</a:t>
              </a:r>
              <a:r>
                <a:rPr lang="en-US" sz="3200" dirty="0">
                  <a:solidFill>
                    <a:schemeClr val="bg1"/>
                  </a:solidFill>
                </a:rPr>
                <a:t> 9,792 </a:t>
              </a:r>
              <a:r>
                <a:rPr lang="zh-TW" altLang="en-US" sz="3200" dirty="0">
                  <a:solidFill>
                    <a:schemeClr val="bg1"/>
                  </a:solidFill>
                </a:rPr>
                <a:t>公里，是目前宇宙所有物質中，傳遞速度最快的。對住在地球上的我們來說，光行進的速度已是超乎我們想像的快。地球赤道一圈的長度約為四萬零七十五公里，如果地球沒有大氣層阻擋光，那麼光每秒可繞地球</a:t>
              </a:r>
              <a:r>
                <a:rPr lang="en-US" sz="3200" dirty="0">
                  <a:solidFill>
                    <a:schemeClr val="bg1"/>
                  </a:solidFill>
                </a:rPr>
                <a:t> 7.5 </a:t>
              </a:r>
              <a:r>
                <a:rPr lang="zh-TW" altLang="en-US" sz="3200" dirty="0">
                  <a:solidFill>
                    <a:schemeClr val="bg1"/>
                  </a:solidFill>
                </a:rPr>
                <a:t>圈，相當於</a:t>
              </a:r>
              <a:r>
                <a:rPr lang="en-US" sz="3200" dirty="0">
                  <a:solidFill>
                    <a:schemeClr val="bg1"/>
                  </a:solidFill>
                </a:rPr>
                <a:t> 0.13 </a:t>
              </a:r>
              <a:r>
                <a:rPr lang="zh-TW" altLang="en-US" sz="3200" dirty="0">
                  <a:solidFill>
                    <a:schemeClr val="bg1"/>
                  </a:solidFill>
                </a:rPr>
                <a:t>秒就繞一圈！地球到月球的平均距離為</a:t>
              </a:r>
              <a:r>
                <a:rPr lang="en-US" sz="3200" dirty="0">
                  <a:solidFill>
                    <a:schemeClr val="bg1"/>
                  </a:solidFill>
                </a:rPr>
                <a:t> 38 </a:t>
              </a:r>
              <a:r>
                <a:rPr lang="zh-TW" altLang="en-US" sz="3200" dirty="0">
                  <a:solidFill>
                    <a:schemeClr val="bg1"/>
                  </a:solidFill>
                </a:rPr>
                <a:t>萬</a:t>
              </a:r>
              <a:r>
                <a:rPr lang="en-US" sz="3200" dirty="0">
                  <a:solidFill>
                    <a:schemeClr val="bg1"/>
                  </a:solidFill>
                </a:rPr>
                <a:t> 4,400 </a:t>
              </a:r>
              <a:r>
                <a:rPr lang="zh-TW" altLang="en-US" sz="3200" dirty="0">
                  <a:solidFill>
                    <a:schemeClr val="bg1"/>
                  </a:solidFill>
                </a:rPr>
                <a:t>公里，所以光從地球到月球單趟要</a:t>
              </a:r>
              <a:r>
                <a:rPr lang="en-US" sz="3200" dirty="0">
                  <a:solidFill>
                    <a:schemeClr val="bg1"/>
                  </a:solidFill>
                </a:rPr>
                <a:t> 1.255 </a:t>
              </a:r>
              <a:r>
                <a:rPr lang="zh-TW" altLang="en-US" sz="3200" dirty="0">
                  <a:solidFill>
                    <a:schemeClr val="bg1"/>
                  </a:solidFill>
                </a:rPr>
                <a:t>秒，來回一趟約</a:t>
              </a:r>
              <a:r>
                <a:rPr lang="en-US" sz="3200" dirty="0">
                  <a:solidFill>
                    <a:schemeClr val="bg1"/>
                  </a:solidFill>
                </a:rPr>
                <a:t> 2.51 </a:t>
              </a:r>
              <a:r>
                <a:rPr lang="zh-TW" altLang="en-US" sz="3200" dirty="0">
                  <a:solidFill>
                    <a:schemeClr val="bg1"/>
                  </a:solidFill>
                </a:rPr>
                <a:t>秒。換言之，我們在地球看到的月光，其實是</a:t>
              </a:r>
              <a:r>
                <a:rPr lang="en-US" sz="3200" dirty="0">
                  <a:solidFill>
                    <a:schemeClr val="bg1"/>
                  </a:solidFill>
                </a:rPr>
                <a:t> 1.255 </a:t>
              </a:r>
              <a:r>
                <a:rPr lang="zh-TW" altLang="en-US" sz="3200" dirty="0">
                  <a:solidFill>
                    <a:schemeClr val="bg1"/>
                  </a:solidFill>
                </a:rPr>
                <a:t>秒前的月亮。</a:t>
              </a:r>
              <a:r>
                <a:rPr lang="en-HK" sz="3200" dirty="0">
                  <a:solidFill>
                    <a:schemeClr val="bg1"/>
                  </a:solidFill>
                </a:rPr>
                <a:t> 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Oval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2A38786-547D-AC47-A021-5CDD4EE6974B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上一頁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Oval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B543236-8F01-0D47-BB1D-07896A6001C8}"/>
              </a:ext>
            </a:extLst>
          </p:cNvPr>
          <p:cNvSpPr/>
          <p:nvPr/>
        </p:nvSpPr>
        <p:spPr>
          <a:xfrm>
            <a:off x="10092101" y="5839842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下一頁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Oval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CAD2814-8329-0C4F-B486-50AAF4041DC4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主頁</a:t>
            </a: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2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BE5F65-1682-1945-9D63-DB1B74F0B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50038"/>
            <a:ext cx="5512749" cy="307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ECC394-18F2-414C-9DD6-B06342E84B60}"/>
              </a:ext>
            </a:extLst>
          </p:cNvPr>
          <p:cNvSpPr txBox="1"/>
          <p:nvPr/>
        </p:nvSpPr>
        <p:spPr>
          <a:xfrm>
            <a:off x="5771632" y="0"/>
            <a:ext cx="5512747" cy="65556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</a:rPr>
              <a:t>那，光究竟是甚麼</a:t>
            </a:r>
            <a:r>
              <a:rPr lang="en-US" altLang="zh-TW" sz="2800" dirty="0">
                <a:solidFill>
                  <a:schemeClr val="bg1"/>
                </a:solidFill>
              </a:rPr>
              <a:t>﹖</a:t>
            </a:r>
            <a:r>
              <a:rPr lang="zh-TW" altLang="en-US" sz="2800" dirty="0">
                <a:solidFill>
                  <a:schemeClr val="bg1"/>
                </a:solidFill>
              </a:rPr>
              <a:t>光是由一種粒子組成的，這種粒子就是光子！ 光子比較奇怪，它不能靜止下來，光子不斷以光速運動着！一粒光子離開太陽表面到地球所需時間是</a:t>
            </a:r>
            <a:r>
              <a:rPr lang="en-US" sz="2800" dirty="0">
                <a:solidFill>
                  <a:schemeClr val="bg1"/>
                </a:solidFill>
              </a:rPr>
              <a:t>8</a:t>
            </a:r>
            <a:r>
              <a:rPr lang="zh-TW" altLang="en-US" sz="2800" dirty="0">
                <a:solidFill>
                  <a:schemeClr val="bg1"/>
                </a:solidFill>
              </a:rPr>
              <a:t>分</a:t>
            </a:r>
            <a:r>
              <a:rPr lang="en-US" sz="2800" dirty="0">
                <a:solidFill>
                  <a:schemeClr val="bg1"/>
                </a:solidFill>
              </a:rPr>
              <a:t>20</a:t>
            </a:r>
            <a:r>
              <a:rPr lang="zh-TW" altLang="en-US" sz="2800" dirty="0">
                <a:solidFill>
                  <a:schemeClr val="bg1"/>
                </a:solidFill>
              </a:rPr>
              <a:t>秒。若太陽突然停止發光，我們肉眼所看到的光即是</a:t>
            </a:r>
            <a:r>
              <a:rPr lang="en-US" sz="2800" dirty="0">
                <a:solidFill>
                  <a:schemeClr val="bg1"/>
                </a:solidFill>
              </a:rPr>
              <a:t>8</a:t>
            </a:r>
            <a:r>
              <a:rPr lang="zh-TW" altLang="en-US" sz="2800" dirty="0">
                <a:solidFill>
                  <a:schemeClr val="bg1"/>
                </a:solidFill>
              </a:rPr>
              <a:t>分</a:t>
            </a:r>
            <a:r>
              <a:rPr lang="en-US" sz="2800" dirty="0">
                <a:solidFill>
                  <a:schemeClr val="bg1"/>
                </a:solidFill>
              </a:rPr>
              <a:t>20</a:t>
            </a:r>
            <a:r>
              <a:rPr lang="zh-TW" altLang="en-US" sz="2800" dirty="0">
                <a:solidFill>
                  <a:schemeClr val="bg1"/>
                </a:solidFill>
              </a:rPr>
              <a:t>秒前的光，接著便是一片漆黑了。因此，科學家可以利用光錐來解釋時空，太陽停止發光那刻，不會對我們有即時的影響，我們只能在</a:t>
            </a:r>
            <a:r>
              <a:rPr lang="en-US" sz="2800" dirty="0">
                <a:solidFill>
                  <a:schemeClr val="bg1"/>
                </a:solidFill>
              </a:rPr>
              <a:t>8</a:t>
            </a:r>
            <a:r>
              <a:rPr lang="zh-TW" altLang="en-US" sz="2800" dirty="0">
                <a:solidFill>
                  <a:schemeClr val="bg1"/>
                </a:solidFill>
              </a:rPr>
              <a:t>分</a:t>
            </a:r>
            <a:r>
              <a:rPr lang="en-US" sz="2800" dirty="0">
                <a:solidFill>
                  <a:schemeClr val="bg1"/>
                </a:solidFill>
              </a:rPr>
              <a:t>20</a:t>
            </a:r>
            <a:r>
              <a:rPr lang="zh-TW" altLang="en-US" sz="2800" dirty="0">
                <a:solidFill>
                  <a:schemeClr val="bg1"/>
                </a:solidFill>
              </a:rPr>
              <a:t>秒後，當地球位於太陽停止發光這一事件的未來光錐之內時，才受到絕對過去發生的這一事件影響。</a:t>
            </a:r>
            <a:endParaRPr lang="en-HK" sz="2800" dirty="0">
              <a:solidFill>
                <a:schemeClr val="bg1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A23B170-3CC1-8541-BFF5-29364A83F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1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>
            <a:extLst>
              <a:ext uri="{FF2B5EF4-FFF2-40B4-BE49-F238E27FC236}">
                <a16:creationId xmlns:a16="http://schemas.microsoft.com/office/drawing/2014/main" id="{9B0FA349-F9F0-AE43-A233-131EE0D29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75" y="3658435"/>
            <a:ext cx="2271712" cy="2017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Oval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39F0632-5608-BE46-95E1-4BBA033F9695}"/>
              </a:ext>
            </a:extLst>
          </p:cNvPr>
          <p:cNvSpPr/>
          <p:nvPr/>
        </p:nvSpPr>
        <p:spPr>
          <a:xfrm>
            <a:off x="0" y="5965317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上一頁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C8F4A2-8894-9646-8C97-0CF85E3E0D1A}"/>
              </a:ext>
            </a:extLst>
          </p:cNvPr>
          <p:cNvSpPr/>
          <p:nvPr/>
        </p:nvSpPr>
        <p:spPr>
          <a:xfrm>
            <a:off x="10351325" y="5965317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下一頁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FB1F852-1CCB-A64F-B3BB-6610608CF2AD}"/>
              </a:ext>
            </a:extLst>
          </p:cNvPr>
          <p:cNvSpPr/>
          <p:nvPr/>
        </p:nvSpPr>
        <p:spPr>
          <a:xfrm>
            <a:off x="4062599" y="5965316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主頁</a:t>
            </a: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7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BE5F65-1682-1945-9D63-DB1B74F0B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50038"/>
            <a:ext cx="5512749" cy="307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A23B170-3CC1-8541-BFF5-29364A83F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1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295E1-9308-8948-BC79-2254AF05A14B}"/>
              </a:ext>
            </a:extLst>
          </p:cNvPr>
          <p:cNvSpPr txBox="1"/>
          <p:nvPr/>
        </p:nvSpPr>
        <p:spPr>
          <a:xfrm>
            <a:off x="6093747" y="412191"/>
            <a:ext cx="5922168" cy="403187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</a:rPr>
              <a:t>況且，我們還未計算一粒光子從太陽核心產生後，移動到太陽表面的時間，太陽之大，相信要經歷我們的幾千年罷</a:t>
            </a:r>
            <a:r>
              <a:rPr lang="en-US" sz="3200" dirty="0">
                <a:solidFill>
                  <a:schemeClr val="bg1"/>
                </a:solidFill>
              </a:rPr>
              <a:t>!</a:t>
            </a:r>
            <a:r>
              <a:rPr lang="zh-TW" altLang="en-US" sz="3200" dirty="0">
                <a:solidFill>
                  <a:schemeClr val="bg1"/>
                </a:solidFill>
              </a:rPr>
              <a:t>即是說，在我們的星系當中，若有其他外星人居住，他們以更先進的科技觀看地球，看到的，可能是恐龍時代的地球罷</a:t>
            </a:r>
            <a:r>
              <a:rPr lang="en-US" sz="3200" dirty="0">
                <a:solidFill>
                  <a:schemeClr val="bg1"/>
                </a:solidFill>
              </a:rPr>
              <a:t>!</a:t>
            </a:r>
            <a:endParaRPr lang="en-HK" sz="3200" dirty="0">
              <a:solidFill>
                <a:schemeClr val="bg1"/>
              </a:solidFill>
            </a:endParaRPr>
          </a:p>
        </p:txBody>
      </p:sp>
      <p:sp>
        <p:nvSpPr>
          <p:cNvPr id="9" name="Oval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39F0632-5608-BE46-95E1-4BBA033F9695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上一頁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C8F4A2-8894-9646-8C97-0CF85E3E0D1A}"/>
              </a:ext>
            </a:extLst>
          </p:cNvPr>
          <p:cNvSpPr/>
          <p:nvPr/>
        </p:nvSpPr>
        <p:spPr>
          <a:xfrm>
            <a:off x="10092101" y="5839842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下一頁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FB1F852-1CCB-A64F-B3BB-6610608CF2AD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主頁</a:t>
            </a:r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9B0FA349-F9F0-AE43-A233-131EE0D29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394" y="3713299"/>
            <a:ext cx="2271712" cy="2017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270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holding their hands up with the sun in the background&#10;&#10;Description automatically generated with low confidence">
            <a:extLst>
              <a:ext uri="{FF2B5EF4-FFF2-40B4-BE49-F238E27FC236}">
                <a16:creationId xmlns:a16="http://schemas.microsoft.com/office/drawing/2014/main" id="{F148FA10-890B-8949-84CE-257209AED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F8108-3451-9B47-838E-7CBFECBEB2BB}"/>
              </a:ext>
            </a:extLst>
          </p:cNvPr>
          <p:cNvSpPr txBox="1"/>
          <p:nvPr/>
        </p:nvSpPr>
        <p:spPr>
          <a:xfrm>
            <a:off x="409574" y="448239"/>
            <a:ext cx="11267314" cy="485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2800" dirty="0"/>
              <a:t>光不獨讓我們能看見，更給予我們溫暖。現代科學研究證實自然的陽光更會增加人體對氧氣的吸收、降低心跳的速度、加速皮膚的新陳代謝，調節人體免疫功能，甚至改善肌肉的能量。植物也依赖陽光來促進其有機活動，幫助植物生長。陽光是世間萬物生存的基本條件。</a:t>
            </a: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	</a:t>
            </a:r>
            <a:r>
              <a:rPr lang="zh-TW" altLang="en-US" sz="2800" dirty="0"/>
              <a:t>白光之中的三原色：紅、綠、藍，更混化成各種色調，使世界多姿多彩。不過，人的視力有限，有些色彩只是某些生物才能看到的，人只能看到部分，已感到大千世界之美。</a:t>
            </a: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2800" dirty="0"/>
              <a:t>宇宙中沒有任何一種物質能比光速快，此限制使人無法控制宇宙萬物，人只能活於某一範圍內，否則便不能生存。科學家慨嘆，研究科學的必須謙誠接受，人不認知的範圍遠比認識的更廣大精深呢</a:t>
            </a:r>
            <a:r>
              <a:rPr lang="en-US" sz="2800" dirty="0"/>
              <a:t>!</a:t>
            </a:r>
          </a:p>
        </p:txBody>
      </p:sp>
      <p:sp>
        <p:nvSpPr>
          <p:cNvPr id="8" name="Oval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0AF9074-79EB-5442-A36E-DC82612C70B0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上一頁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Oval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928601-C19D-6146-B19D-8210A4F64DDD}"/>
              </a:ext>
            </a:extLst>
          </p:cNvPr>
          <p:cNvSpPr/>
          <p:nvPr/>
        </p:nvSpPr>
        <p:spPr>
          <a:xfrm>
            <a:off x="10092101" y="5839842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下一頁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7ACADB-A79A-D54F-8EAD-678D4B2E826E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主頁</a:t>
            </a: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4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18017-4C08-C04A-B6E8-E7789AADD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200" b="1"/>
          <a:stretch/>
        </p:blipFill>
        <p:spPr bwMode="auto">
          <a:xfrm>
            <a:off x="180975" y="182880"/>
            <a:ext cx="11823637" cy="649978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60007F-EB24-854B-9601-BB942AC9E0F6}"/>
              </a:ext>
            </a:extLst>
          </p:cNvPr>
          <p:cNvSpPr txBox="1"/>
          <p:nvPr/>
        </p:nvSpPr>
        <p:spPr>
          <a:xfrm>
            <a:off x="755904" y="840542"/>
            <a:ext cx="10165218" cy="2588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3200" dirty="0">
                <a:solidFill>
                  <a:srgbClr val="FFFFFF"/>
                </a:solidFill>
              </a:rPr>
              <a:t>基督徒就聖經的記載則相信天主創造天地，天主說：「有光！」就有了光。</a:t>
            </a:r>
            <a:r>
              <a:rPr lang="en-US" altLang="zh-TW" sz="3200" dirty="0">
                <a:solidFill>
                  <a:srgbClr val="FFFFFF"/>
                </a:solidFill>
              </a:rPr>
              <a:t>﹙</a:t>
            </a:r>
            <a:r>
              <a:rPr lang="zh-TW" altLang="en-US" sz="3200" dirty="0">
                <a:solidFill>
                  <a:srgbClr val="FFFFFF"/>
                </a:solidFill>
              </a:rPr>
              <a:t>創</a:t>
            </a:r>
            <a:r>
              <a:rPr lang="en-US" sz="3200" dirty="0">
                <a:solidFill>
                  <a:srgbClr val="FFFFFF"/>
                </a:solidFill>
              </a:rPr>
              <a:t>1</a:t>
            </a:r>
            <a:r>
              <a:rPr lang="zh-TW" altLang="en-US" sz="3200" dirty="0">
                <a:solidFill>
                  <a:srgbClr val="FFFFFF"/>
                </a:solidFill>
              </a:rPr>
              <a:t>：</a:t>
            </a:r>
            <a:r>
              <a:rPr lang="en-US" sz="3200" dirty="0">
                <a:solidFill>
                  <a:srgbClr val="FFFFFF"/>
                </a:solidFill>
              </a:rPr>
              <a:t>3</a:t>
            </a:r>
            <a:r>
              <a:rPr lang="en-US" altLang="zh-TW" sz="3200" dirty="0">
                <a:solidFill>
                  <a:srgbClr val="FFFFFF"/>
                </a:solidFill>
              </a:rPr>
              <a:t>﹚</a:t>
            </a:r>
            <a:r>
              <a:rPr lang="zh-TW" altLang="en-US" sz="3200" dirty="0">
                <a:solidFill>
                  <a:srgbClr val="FFFFFF"/>
                </a:solidFill>
              </a:rPr>
              <a:t>光是天主創造的。若望福音開宗明義便指出：「在起初已有聖言，聖言與天主同在，聖言就是天主。」</a:t>
            </a:r>
            <a:r>
              <a:rPr lang="en-US" altLang="zh-TW" sz="3200" dirty="0">
                <a:solidFill>
                  <a:srgbClr val="FFFFFF"/>
                </a:solidFill>
              </a:rPr>
              <a:t>﹙</a:t>
            </a:r>
            <a:r>
              <a:rPr lang="zh-TW" altLang="en-US" sz="3200" dirty="0">
                <a:solidFill>
                  <a:srgbClr val="FFFFFF"/>
                </a:solidFill>
              </a:rPr>
              <a:t>若</a:t>
            </a:r>
            <a:r>
              <a:rPr lang="en-US" sz="3200" dirty="0">
                <a:solidFill>
                  <a:srgbClr val="FFFFFF"/>
                </a:solidFill>
              </a:rPr>
              <a:t>1</a:t>
            </a:r>
            <a:r>
              <a:rPr lang="zh-TW" altLang="en-US" sz="3200" dirty="0">
                <a:solidFill>
                  <a:srgbClr val="FFFFFF"/>
                </a:solidFill>
              </a:rPr>
              <a:t>：</a:t>
            </a:r>
            <a:r>
              <a:rPr lang="en-US" sz="3200" dirty="0">
                <a:solidFill>
                  <a:srgbClr val="FFFFFF"/>
                </a:solidFill>
              </a:rPr>
              <a:t>1</a:t>
            </a:r>
            <a:r>
              <a:rPr lang="en-US" altLang="zh-TW" sz="3200" dirty="0">
                <a:solidFill>
                  <a:srgbClr val="FFFFFF"/>
                </a:solidFill>
              </a:rPr>
              <a:t>﹚</a:t>
            </a:r>
            <a:r>
              <a:rPr lang="zh-TW" altLang="en-US" sz="3200" dirty="0">
                <a:solidFill>
                  <a:srgbClr val="FFFFFF"/>
                </a:solidFill>
              </a:rPr>
              <a:t>萬物都是藉聖言而造成的，在聖言內有生命，「這生命是人的光」</a:t>
            </a:r>
            <a:r>
              <a:rPr lang="en-US" altLang="zh-TW" sz="3200" dirty="0">
                <a:solidFill>
                  <a:srgbClr val="FFFFFF"/>
                </a:solidFill>
              </a:rPr>
              <a:t>﹙</a:t>
            </a:r>
            <a:r>
              <a:rPr lang="zh-TW" altLang="en-US" sz="3200" dirty="0">
                <a:solidFill>
                  <a:srgbClr val="FFFFFF"/>
                </a:solidFill>
              </a:rPr>
              <a:t>若</a:t>
            </a:r>
            <a:r>
              <a:rPr lang="en-US" sz="3200" dirty="0">
                <a:solidFill>
                  <a:srgbClr val="FFFFFF"/>
                </a:solidFill>
              </a:rPr>
              <a:t>1</a:t>
            </a:r>
            <a:r>
              <a:rPr lang="zh-TW" altLang="en-US" sz="3200" dirty="0">
                <a:solidFill>
                  <a:srgbClr val="FFFFFF"/>
                </a:solidFill>
              </a:rPr>
              <a:t>：</a:t>
            </a:r>
            <a:r>
              <a:rPr lang="en-US" sz="3200" dirty="0">
                <a:solidFill>
                  <a:srgbClr val="FFFFFF"/>
                </a:solidFill>
              </a:rPr>
              <a:t>4</a:t>
            </a:r>
            <a:r>
              <a:rPr lang="en-US" altLang="zh-TW" sz="3200" dirty="0">
                <a:solidFill>
                  <a:srgbClr val="FFFFFF"/>
                </a:solidFill>
              </a:rPr>
              <a:t>﹚</a:t>
            </a:r>
            <a:r>
              <a:rPr lang="zh-TW" altLang="en-US" sz="3200" dirty="0">
                <a:solidFill>
                  <a:srgbClr val="FFFFFF"/>
                </a:solidFill>
              </a:rPr>
              <a:t>。這「光在黑暗中照耀，黑暗決不能勝過他。」</a:t>
            </a:r>
            <a:endParaRPr lang="en-US" sz="32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sz="3200" dirty="0">
                <a:solidFill>
                  <a:srgbClr val="FFFFFF"/>
                </a:solidFill>
              </a:rPr>
              <a:t>﹙</a:t>
            </a:r>
            <a:r>
              <a:rPr lang="zh-TW" altLang="en-US" sz="3200" dirty="0">
                <a:solidFill>
                  <a:srgbClr val="FFFFFF"/>
                </a:solidFill>
              </a:rPr>
              <a:t>若</a:t>
            </a:r>
            <a:r>
              <a:rPr lang="en-US" sz="3200" dirty="0">
                <a:solidFill>
                  <a:srgbClr val="FFFFFF"/>
                </a:solidFill>
              </a:rPr>
              <a:t>1</a:t>
            </a:r>
            <a:r>
              <a:rPr lang="zh-TW" altLang="en-US" sz="3200" dirty="0">
                <a:solidFill>
                  <a:srgbClr val="FFFFFF"/>
                </a:solidFill>
              </a:rPr>
              <a:t>：</a:t>
            </a:r>
            <a:r>
              <a:rPr lang="en-US" sz="3200" dirty="0">
                <a:solidFill>
                  <a:srgbClr val="FFFFFF"/>
                </a:solidFill>
              </a:rPr>
              <a:t>5</a:t>
            </a:r>
            <a:r>
              <a:rPr lang="en-US" altLang="zh-TW" sz="3200" dirty="0">
                <a:solidFill>
                  <a:srgbClr val="FFFFFF"/>
                </a:solidFill>
              </a:rPr>
              <a:t>﹚</a:t>
            </a:r>
            <a:r>
              <a:rPr lang="zh-TW" altLang="en-US" sz="3200" dirty="0">
                <a:solidFill>
                  <a:srgbClr val="FFFFFF"/>
                </a:solidFill>
              </a:rPr>
              <a:t>洗者若翰「不是那光，祇是為給那光作證。」</a:t>
            </a:r>
            <a:r>
              <a:rPr lang="en-US" altLang="zh-TW" sz="3200" dirty="0">
                <a:solidFill>
                  <a:srgbClr val="FFFFFF"/>
                </a:solidFill>
              </a:rPr>
              <a:t>﹙</a:t>
            </a:r>
            <a:r>
              <a:rPr lang="zh-TW" altLang="en-US" sz="3200" dirty="0">
                <a:solidFill>
                  <a:srgbClr val="FFFFFF"/>
                </a:solidFill>
              </a:rPr>
              <a:t>若</a:t>
            </a:r>
            <a:r>
              <a:rPr lang="en-US" sz="3200" dirty="0">
                <a:solidFill>
                  <a:srgbClr val="FFFFFF"/>
                </a:solidFill>
              </a:rPr>
              <a:t>1</a:t>
            </a:r>
            <a:r>
              <a:rPr lang="zh-TW" altLang="en-US" sz="3200" dirty="0">
                <a:solidFill>
                  <a:srgbClr val="FFFFFF"/>
                </a:solidFill>
              </a:rPr>
              <a:t>：</a:t>
            </a:r>
            <a:r>
              <a:rPr lang="en-US" sz="3200" dirty="0">
                <a:solidFill>
                  <a:srgbClr val="FFFFFF"/>
                </a:solidFill>
              </a:rPr>
              <a:t>8</a:t>
            </a:r>
            <a:r>
              <a:rPr lang="en-US" altLang="zh-TW" sz="3200" dirty="0">
                <a:solidFill>
                  <a:srgbClr val="FFFFFF"/>
                </a:solidFill>
              </a:rPr>
              <a:t>﹚</a:t>
            </a:r>
            <a:r>
              <a:rPr lang="zh-TW" altLang="en-US" sz="3200" dirty="0">
                <a:solidFill>
                  <a:srgbClr val="FFFFFF"/>
                </a:solidFill>
              </a:rPr>
              <a:t>「那普照每人的真光，正在進入這世界。」</a:t>
            </a:r>
            <a:r>
              <a:rPr lang="en-US" altLang="zh-TW" sz="3200" dirty="0">
                <a:solidFill>
                  <a:srgbClr val="FFFFFF"/>
                </a:solidFill>
              </a:rPr>
              <a:t>﹙</a:t>
            </a:r>
            <a:r>
              <a:rPr lang="zh-TW" altLang="en-US" sz="3200" dirty="0">
                <a:solidFill>
                  <a:srgbClr val="FFFFFF"/>
                </a:solidFill>
              </a:rPr>
              <a:t>若</a:t>
            </a:r>
            <a:r>
              <a:rPr lang="en-US" sz="3200" dirty="0">
                <a:solidFill>
                  <a:srgbClr val="FFFFFF"/>
                </a:solidFill>
              </a:rPr>
              <a:t>1</a:t>
            </a:r>
            <a:r>
              <a:rPr lang="zh-TW" altLang="en-US" sz="3200" dirty="0">
                <a:solidFill>
                  <a:srgbClr val="FFFFFF"/>
                </a:solidFill>
              </a:rPr>
              <a:t>：</a:t>
            </a:r>
            <a:r>
              <a:rPr lang="en-US" sz="3200" dirty="0">
                <a:solidFill>
                  <a:srgbClr val="FFFFFF"/>
                </a:solidFill>
              </a:rPr>
              <a:t>9</a:t>
            </a:r>
            <a:r>
              <a:rPr lang="en-US" altLang="zh-TW" sz="3200" dirty="0">
                <a:solidFill>
                  <a:srgbClr val="FFFFFF"/>
                </a:solidFill>
              </a:rPr>
              <a:t>﹚</a:t>
            </a:r>
            <a:r>
              <a:rPr lang="zh-TW" altLang="en-US" sz="3200" dirty="0">
                <a:solidFill>
                  <a:srgbClr val="FFFFFF"/>
                </a:solidFill>
              </a:rPr>
              <a:t>耶穌就是這普照世界的真光，他就是那生命，他就是聖言。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" name="Oval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9F66B41-403C-244D-B89F-D7D7A317AB46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上一頁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B7739F-0F63-1F43-B0FA-D827F097854F}"/>
              </a:ext>
            </a:extLst>
          </p:cNvPr>
          <p:cNvSpPr/>
          <p:nvPr/>
        </p:nvSpPr>
        <p:spPr>
          <a:xfrm>
            <a:off x="10092101" y="5839842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下一頁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Oval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97AFC9B-9D30-DB4B-8540-4D0B8ACC3807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主頁</a:t>
            </a: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3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riding camels&#10;&#10;Description automatically generated with low confidence">
            <a:extLst>
              <a:ext uri="{FF2B5EF4-FFF2-40B4-BE49-F238E27FC236}">
                <a16:creationId xmlns:a16="http://schemas.microsoft.com/office/drawing/2014/main" id="{3085D39D-F8BD-5447-AB6D-9655296A8C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r="4044" b="-1"/>
          <a:stretch/>
        </p:blipFill>
        <p:spPr bwMode="auto">
          <a:xfrm>
            <a:off x="180975" y="182880"/>
            <a:ext cx="11823637" cy="649978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F5092F-24D6-D14C-9BD9-F8AEC605C96D}"/>
              </a:ext>
            </a:extLst>
          </p:cNvPr>
          <p:cNvSpPr txBox="1"/>
          <p:nvPr/>
        </p:nvSpPr>
        <p:spPr>
          <a:xfrm>
            <a:off x="324992" y="139873"/>
            <a:ext cx="11607783" cy="2588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2800" dirty="0">
                <a:solidFill>
                  <a:srgbClr val="FFFFFF"/>
                </a:solidFill>
              </a:rPr>
              <a:t>宗徒若望亦在他的書信中說：「凡愛自己弟兄的，就是存留在光中。」</a:t>
            </a:r>
            <a:r>
              <a:rPr lang="en-US" altLang="zh-TW" sz="2800" dirty="0">
                <a:solidFill>
                  <a:srgbClr val="FFFFFF"/>
                </a:solidFill>
              </a:rPr>
              <a:t>﹙</a:t>
            </a:r>
            <a:r>
              <a:rPr lang="zh-TW" altLang="en-US" sz="2800" dirty="0">
                <a:solidFill>
                  <a:srgbClr val="FFFFFF"/>
                </a:solidFill>
              </a:rPr>
              <a:t>若一</a:t>
            </a:r>
            <a:r>
              <a:rPr lang="en-US" sz="2800" dirty="0">
                <a:solidFill>
                  <a:srgbClr val="FFFFFF"/>
                </a:solidFill>
              </a:rPr>
              <a:t>2</a:t>
            </a:r>
            <a:r>
              <a:rPr lang="zh-TW" altLang="en-US" sz="2800" dirty="0">
                <a:solidFill>
                  <a:srgbClr val="FFFFFF"/>
                </a:solidFill>
              </a:rPr>
              <a:t>：</a:t>
            </a:r>
            <a:r>
              <a:rPr lang="en-US" sz="2800" dirty="0">
                <a:solidFill>
                  <a:srgbClr val="FFFFFF"/>
                </a:solidFill>
              </a:rPr>
              <a:t>10</a:t>
            </a:r>
            <a:r>
              <a:rPr lang="en-US" altLang="zh-TW" sz="2800" dirty="0">
                <a:solidFill>
                  <a:srgbClr val="FFFFFF"/>
                </a:solidFill>
              </a:rPr>
              <a:t>﹚</a:t>
            </a:r>
            <a:r>
              <a:rPr lang="zh-TW" altLang="en-US" sz="2800" dirty="0">
                <a:solidFill>
                  <a:srgbClr val="FFFFFF"/>
                </a:solidFill>
              </a:rPr>
              <a:t>「但是惱恨自己弟兄的，就是在黑暗中，且在黑暗中行走。」</a:t>
            </a:r>
            <a:r>
              <a:rPr lang="en-US" altLang="zh-TW" sz="2800" dirty="0">
                <a:solidFill>
                  <a:srgbClr val="FFFFFF"/>
                </a:solidFill>
              </a:rPr>
              <a:t>﹙</a:t>
            </a:r>
            <a:r>
              <a:rPr lang="zh-TW" altLang="en-US" sz="2800" dirty="0">
                <a:solidFill>
                  <a:srgbClr val="FFFFFF"/>
                </a:solidFill>
              </a:rPr>
              <a:t>若一</a:t>
            </a:r>
            <a:r>
              <a:rPr lang="en-US" sz="2800" dirty="0">
                <a:solidFill>
                  <a:srgbClr val="FFFFFF"/>
                </a:solidFill>
              </a:rPr>
              <a:t>2</a:t>
            </a:r>
            <a:r>
              <a:rPr lang="zh-TW" altLang="en-US" sz="2800" dirty="0">
                <a:solidFill>
                  <a:srgbClr val="FFFFFF"/>
                </a:solidFill>
              </a:rPr>
              <a:t>：</a:t>
            </a:r>
            <a:r>
              <a:rPr lang="en-US" sz="2800" dirty="0">
                <a:solidFill>
                  <a:srgbClr val="FFFFFF"/>
                </a:solidFill>
              </a:rPr>
              <a:t>11</a:t>
            </a:r>
            <a:r>
              <a:rPr lang="en-US" altLang="zh-TW" sz="2800" dirty="0">
                <a:solidFill>
                  <a:srgbClr val="FFFFFF"/>
                </a:solidFill>
              </a:rPr>
              <a:t>﹚</a:t>
            </a:r>
            <a:r>
              <a:rPr lang="zh-TW" altLang="en-US" sz="2800" dirty="0">
                <a:solidFill>
                  <a:srgbClr val="FFFFFF"/>
                </a:solidFill>
              </a:rPr>
              <a:t>若我們能相親相愛，我們便存留在耶穌基督內，享有他的生命，接受他的光照。我們懂得辨識，如何行走我們的生命旅程。</a:t>
            </a:r>
            <a:endParaRPr lang="en-US" sz="2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</a:rPr>
              <a:t>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2800" dirty="0">
                <a:solidFill>
                  <a:srgbClr val="FFFFFF"/>
                </a:solidFill>
              </a:rPr>
              <a:t>若望繼續申明：「可愛的諸位，我們應該彼此相愛，因為愛是出於天主；凡有愛的，都是生於天主，也認識天主；那不愛的，也不認識天主，因為天主是愛。」</a:t>
            </a:r>
            <a:r>
              <a:rPr lang="en-US" altLang="zh-TW" sz="2800" dirty="0">
                <a:solidFill>
                  <a:srgbClr val="FFFFFF"/>
                </a:solidFill>
              </a:rPr>
              <a:t>﹙</a:t>
            </a:r>
            <a:r>
              <a:rPr lang="zh-TW" altLang="en-US" sz="2800" dirty="0">
                <a:solidFill>
                  <a:srgbClr val="FFFFFF"/>
                </a:solidFill>
              </a:rPr>
              <a:t>若一</a:t>
            </a:r>
            <a:r>
              <a:rPr lang="en-US" sz="2800" dirty="0">
                <a:solidFill>
                  <a:srgbClr val="FFFFFF"/>
                </a:solidFill>
              </a:rPr>
              <a:t>4</a:t>
            </a:r>
            <a:r>
              <a:rPr lang="zh-TW" altLang="en-US" sz="2800" dirty="0">
                <a:solidFill>
                  <a:srgbClr val="FFFFFF"/>
                </a:solidFill>
              </a:rPr>
              <a:t>：</a:t>
            </a:r>
            <a:r>
              <a:rPr lang="en-US" sz="2800" dirty="0">
                <a:solidFill>
                  <a:srgbClr val="FFFFFF"/>
                </a:solidFill>
              </a:rPr>
              <a:t>7-8</a:t>
            </a:r>
            <a:r>
              <a:rPr lang="en-US" altLang="zh-TW" sz="2800" dirty="0">
                <a:solidFill>
                  <a:srgbClr val="FFFFFF"/>
                </a:solidFill>
              </a:rPr>
              <a:t>﹚</a:t>
            </a:r>
            <a:r>
              <a:rPr lang="zh-TW" altLang="en-US" sz="2800" dirty="0">
                <a:solidFill>
                  <a:srgbClr val="FFFFFF"/>
                </a:solidFill>
              </a:rPr>
              <a:t>「我們認識了，且相信了天主對我們所懷的愛。天主是愛，那存留在愛內的，就存留在天主內，天主也存留在他內。」</a:t>
            </a:r>
            <a:r>
              <a:rPr lang="en-US" altLang="zh-TW" sz="2800" dirty="0">
                <a:solidFill>
                  <a:srgbClr val="FFFFFF"/>
                </a:solidFill>
              </a:rPr>
              <a:t>﹙</a:t>
            </a:r>
            <a:r>
              <a:rPr lang="zh-TW" altLang="en-US" sz="2800" dirty="0">
                <a:solidFill>
                  <a:srgbClr val="FFFFFF"/>
                </a:solidFill>
              </a:rPr>
              <a:t>若一</a:t>
            </a:r>
            <a:r>
              <a:rPr lang="en-US" sz="2800" dirty="0">
                <a:solidFill>
                  <a:srgbClr val="FFFFFF"/>
                </a:solidFill>
              </a:rPr>
              <a:t>4</a:t>
            </a:r>
            <a:r>
              <a:rPr lang="zh-TW" altLang="en-US" sz="2800" dirty="0">
                <a:solidFill>
                  <a:srgbClr val="FFFFFF"/>
                </a:solidFill>
              </a:rPr>
              <a:t>：</a:t>
            </a:r>
            <a:r>
              <a:rPr lang="en-US" sz="2800" dirty="0">
                <a:solidFill>
                  <a:srgbClr val="FFFFFF"/>
                </a:solidFill>
              </a:rPr>
              <a:t>16</a:t>
            </a:r>
            <a:r>
              <a:rPr lang="en-US" altLang="zh-TW" sz="2800" dirty="0">
                <a:solidFill>
                  <a:srgbClr val="FFFFFF"/>
                </a:solidFill>
              </a:rPr>
              <a:t>﹚</a:t>
            </a:r>
            <a:endParaRPr lang="en-US" sz="2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</a:rPr>
              <a:t>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2800" dirty="0" smtClean="0">
                <a:solidFill>
                  <a:srgbClr val="FFFFFF"/>
                </a:solidFill>
              </a:rPr>
              <a:t>基</a:t>
            </a:r>
            <a:r>
              <a:rPr lang="zh-TW" altLang="en-US" sz="2800" dirty="0">
                <a:solidFill>
                  <a:srgbClr val="FFFFFF"/>
                </a:solidFill>
              </a:rPr>
              <a:t>督徒相信那普照世界的真光 </a:t>
            </a:r>
            <a:r>
              <a:rPr lang="en-US" altLang="zh-TW" sz="2800" dirty="0">
                <a:solidFill>
                  <a:srgbClr val="FFFFFF"/>
                </a:solidFill>
              </a:rPr>
              <a:t>— </a:t>
            </a:r>
            <a:r>
              <a:rPr lang="zh-TW" altLang="en-US" sz="2800" dirty="0">
                <a:solidFill>
                  <a:srgbClr val="FFFFFF"/>
                </a:solidFill>
              </a:rPr>
              <a:t>耶穌基督，他就是道路、真理、生命、愛。藉著認識耶穌基督，我們才能認識生命，才能認識真理，才更能認識愛，從而回歸萬物的根源 </a:t>
            </a:r>
            <a:r>
              <a:rPr lang="en-US" altLang="zh-TW" sz="2800" dirty="0">
                <a:solidFill>
                  <a:srgbClr val="FFFFFF"/>
                </a:solidFill>
              </a:rPr>
              <a:t>— </a:t>
            </a:r>
            <a:r>
              <a:rPr lang="zh-TW" altLang="en-US" sz="2800" dirty="0">
                <a:solidFill>
                  <a:srgbClr val="FFFFFF"/>
                </a:solidFill>
              </a:rPr>
              <a:t>天主。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Oval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570FC2D-BE56-6647-9ECC-C78216C2BF7B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上一頁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04AC741-A8A7-A54F-83E3-6B71AB7C4769}"/>
              </a:ext>
            </a:extLst>
          </p:cNvPr>
          <p:cNvSpPr/>
          <p:nvPr/>
        </p:nvSpPr>
        <p:spPr>
          <a:xfrm>
            <a:off x="10092101" y="5839842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下一頁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Oval 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FA464DE-10CF-A647-B572-15197EEFD4AB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主頁</a:t>
            </a: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6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EFBE4-DAAD-484B-9EAF-7468A6D65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3" b="4980"/>
          <a:stretch/>
        </p:blipFill>
        <p:spPr bwMode="auto">
          <a:xfrm>
            <a:off x="180975" y="182880"/>
            <a:ext cx="11823637" cy="649978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199ABC-4C8C-EB47-8EDE-158508688DE7}"/>
              </a:ext>
            </a:extLst>
          </p:cNvPr>
          <p:cNvSpPr txBox="1"/>
          <p:nvPr/>
        </p:nvSpPr>
        <p:spPr>
          <a:xfrm>
            <a:off x="1209538" y="985693"/>
            <a:ext cx="10165218" cy="2588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FFFFFF"/>
                </a:solidFill>
              </a:rPr>
              <a:t>但丁（</a:t>
            </a:r>
            <a:r>
              <a:rPr lang="en-US" sz="3200" dirty="0">
                <a:solidFill>
                  <a:srgbClr val="FFFFFF"/>
                </a:solidFill>
              </a:rPr>
              <a:t>Dante Alighieri</a:t>
            </a:r>
            <a:r>
              <a:rPr lang="zh-TW" altLang="en-US" sz="3200" dirty="0">
                <a:solidFill>
                  <a:srgbClr val="FFFFFF"/>
                </a:solidFill>
              </a:rPr>
              <a:t>），歐洲文藝復興時代的開拓人物，是意大利最偉大的詩人，以史詩</a:t>
            </a:r>
            <a:r>
              <a:rPr lang="en-US" altLang="zh-TW" sz="3200" dirty="0">
                <a:solidFill>
                  <a:srgbClr val="FFFFFF"/>
                </a:solidFill>
              </a:rPr>
              <a:t>《</a:t>
            </a:r>
            <a:r>
              <a:rPr lang="zh-TW" altLang="en-US" sz="3200" dirty="0">
                <a:solidFill>
                  <a:srgbClr val="FFFFFF"/>
                </a:solidFill>
              </a:rPr>
              <a:t>神曲</a:t>
            </a:r>
            <a:r>
              <a:rPr lang="en-US" altLang="zh-TW" sz="3200" dirty="0">
                <a:solidFill>
                  <a:srgbClr val="FFFFFF"/>
                </a:solidFill>
              </a:rPr>
              <a:t>》</a:t>
            </a:r>
            <a:r>
              <a:rPr lang="zh-TW" altLang="en-US" sz="3200" dirty="0">
                <a:solidFill>
                  <a:srgbClr val="FFFFFF"/>
                </a:solidFill>
              </a:rPr>
              <a:t>留名後世。</a:t>
            </a:r>
            <a:r>
              <a:rPr lang="en-US" altLang="zh-TW" sz="3200" dirty="0">
                <a:solidFill>
                  <a:srgbClr val="FFFFFF"/>
                </a:solidFill>
              </a:rPr>
              <a:t>《</a:t>
            </a:r>
            <a:r>
              <a:rPr lang="zh-TW" altLang="en-US" sz="3200" dirty="0">
                <a:solidFill>
                  <a:srgbClr val="FFFFFF"/>
                </a:solidFill>
              </a:rPr>
              <a:t>神曲</a:t>
            </a:r>
            <a:r>
              <a:rPr lang="en-US" altLang="zh-TW" sz="3200" dirty="0">
                <a:solidFill>
                  <a:srgbClr val="FFFFFF"/>
                </a:solidFill>
              </a:rPr>
              <a:t>》</a:t>
            </a:r>
            <a:r>
              <a:rPr lang="zh-TW" altLang="en-US" sz="3200" dirty="0">
                <a:solidFill>
                  <a:srgbClr val="FFFFFF"/>
                </a:solidFill>
              </a:rPr>
              <a:t>中所描寫的一切都具象徵性的。一開始作者描述自己在人生中迷失，像處於一座黑暗的森林中，那森林象徵當時意大利紛亂的情況。他很想跑出森林，卻被獅豹等動物阻路，在惶恐中，他遇見公元前的羅馬詩人維吉爾</a:t>
            </a:r>
            <a:r>
              <a:rPr lang="en-US" altLang="zh-TW" sz="3200" dirty="0">
                <a:solidFill>
                  <a:srgbClr val="FFFFFF"/>
                </a:solidFill>
              </a:rPr>
              <a:t>﹙</a:t>
            </a:r>
            <a:r>
              <a:rPr lang="en-US" sz="3200" dirty="0">
                <a:solidFill>
                  <a:srgbClr val="FFFFFF"/>
                </a:solidFill>
              </a:rPr>
              <a:t>Virgil</a:t>
            </a:r>
            <a:r>
              <a:rPr lang="en-US" altLang="zh-TW" sz="3200" dirty="0">
                <a:solidFill>
                  <a:srgbClr val="FFFFFF"/>
                </a:solidFill>
              </a:rPr>
              <a:t>﹚</a:t>
            </a:r>
            <a:r>
              <a:rPr lang="zh-TW" altLang="en-US" sz="3200" dirty="0">
                <a:solidFill>
                  <a:srgbClr val="FFFFFF"/>
                </a:solidFill>
              </a:rPr>
              <a:t>將他救出，並領他遊訪地獄及煉獄，他暗戀的愛人碧思</a:t>
            </a:r>
            <a:r>
              <a:rPr lang="en-US" altLang="zh-TW" sz="3200" dirty="0">
                <a:solidFill>
                  <a:srgbClr val="FFFFFF"/>
                </a:solidFill>
              </a:rPr>
              <a:t>﹙</a:t>
            </a:r>
            <a:r>
              <a:rPr lang="en-US" sz="3200" dirty="0">
                <a:solidFill>
                  <a:srgbClr val="FFFFFF"/>
                </a:solidFill>
              </a:rPr>
              <a:t>Beatrice</a:t>
            </a:r>
            <a:r>
              <a:rPr lang="en-US" altLang="zh-TW" sz="3200" dirty="0">
                <a:solidFill>
                  <a:srgbClr val="FFFFFF"/>
                </a:solidFill>
              </a:rPr>
              <a:t>﹚</a:t>
            </a:r>
            <a:r>
              <a:rPr lang="zh-TW" altLang="en-US" sz="3200" dirty="0">
                <a:solidFill>
                  <a:srgbClr val="FFFFFF"/>
                </a:solidFill>
              </a:rPr>
              <a:t>就在天堂門口等著他，引領他這個凡人進入天堂。</a:t>
            </a:r>
            <a:endParaRPr lang="en-US" sz="32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" name="Oval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B5FFD88-C368-DE44-9956-3CB3C0A8EED1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上一頁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7C52F8-E70B-5440-B4A4-8A971C6674AA}"/>
              </a:ext>
            </a:extLst>
          </p:cNvPr>
          <p:cNvSpPr/>
          <p:nvPr/>
        </p:nvSpPr>
        <p:spPr>
          <a:xfrm>
            <a:off x="10092101" y="5839842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下一頁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Oval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7E6D533-4A85-4E46-964E-EEAD2AF61DB1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>
                <a:solidFill>
                  <a:schemeClr val="tx1"/>
                </a:solidFill>
              </a:rPr>
              <a:t>主頁</a:t>
            </a: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81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2891</Words>
  <Application>Microsoft Office PowerPoint</Application>
  <PresentationFormat>Widescreen</PresentationFormat>
  <Paragraphs>114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新細明體</vt:lpstr>
      <vt:lpstr>Arial</vt:lpstr>
      <vt:lpstr>Calibri</vt:lpstr>
      <vt:lpstr>Calibri Light</vt:lpstr>
      <vt:lpstr>Office Theme</vt:lpstr>
      <vt:lpstr>三腳鼎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jaslolly0120@gmail.com</dc:creator>
  <cp:lastModifiedBy>Windows User</cp:lastModifiedBy>
  <cp:revision>2</cp:revision>
  <dcterms:created xsi:type="dcterms:W3CDTF">2021-10-05T07:58:43Z</dcterms:created>
  <dcterms:modified xsi:type="dcterms:W3CDTF">2021-10-25T06:16:10Z</dcterms:modified>
</cp:coreProperties>
</file>