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8ECDB-9CF3-4865-8D57-3C36D378FE0E}" v="34" dt="2022-01-05T05:06:02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8828ECDB-9CF3-4865-8D57-3C36D378FE0E}"/>
    <pc:docChg chg="addSld modSld">
      <pc:chgData name="Priscilla Wong" userId="S::spcsprw@spcs.edu.hk::00e3236a-ab67-4239-888f-325bce813678" providerId="AD" clId="Web-{8828ECDB-9CF3-4865-8D57-3C36D378FE0E}" dt="2022-01-05T05:06:12.881" v="37"/>
      <pc:docMkLst>
        <pc:docMk/>
      </pc:docMkLst>
      <pc:sldChg chg="modSp">
        <pc:chgData name="Priscilla Wong" userId="S::spcsprw@spcs.edu.hk::00e3236a-ab67-4239-888f-325bce813678" providerId="AD" clId="Web-{8828ECDB-9CF3-4865-8D57-3C36D378FE0E}" dt="2022-01-05T05:03:27.314" v="0" actId="20577"/>
        <pc:sldMkLst>
          <pc:docMk/>
          <pc:sldMk cId="3601082625" sldId="256"/>
        </pc:sldMkLst>
        <pc:spChg chg="mod">
          <ac:chgData name="Priscilla Wong" userId="S::spcsprw@spcs.edu.hk::00e3236a-ab67-4239-888f-325bce813678" providerId="AD" clId="Web-{8828ECDB-9CF3-4865-8D57-3C36D378FE0E}" dt="2022-01-05T05:03:27.314" v="0" actId="20577"/>
          <ac:spMkLst>
            <pc:docMk/>
            <pc:sldMk cId="3601082625" sldId="256"/>
            <ac:spMk id="2" creationId="{00000000-0000-0000-0000-000000000000}"/>
          </ac:spMkLst>
        </pc:spChg>
      </pc:sldChg>
      <pc:sldChg chg="addSp delSp modSp new mod setBg setClrOvrMap">
        <pc:chgData name="Priscilla Wong" userId="S::spcsprw@spcs.edu.hk::00e3236a-ab67-4239-888f-325bce813678" providerId="AD" clId="Web-{8828ECDB-9CF3-4865-8D57-3C36D378FE0E}" dt="2022-01-05T05:03:44.659" v="4" actId="20577"/>
        <pc:sldMkLst>
          <pc:docMk/>
          <pc:sldMk cId="663560921" sldId="257"/>
        </pc:sldMkLst>
        <pc:spChg chg="mod">
          <ac:chgData name="Priscilla Wong" userId="S::spcsprw@spcs.edu.hk::00e3236a-ab67-4239-888f-325bce813678" providerId="AD" clId="Web-{8828ECDB-9CF3-4865-8D57-3C36D378FE0E}" dt="2022-01-05T05:03:44.659" v="4" actId="20577"/>
          <ac:spMkLst>
            <pc:docMk/>
            <pc:sldMk cId="663560921" sldId="257"/>
            <ac:spMk id="2" creationId="{AC1D1F32-EFB2-4D76-B0BE-96A9628BAA9A}"/>
          </ac:spMkLst>
        </pc:spChg>
        <pc:spChg chg="del">
          <ac:chgData name="Priscilla Wong" userId="S::spcsprw@spcs.edu.hk::00e3236a-ab67-4239-888f-325bce813678" providerId="AD" clId="Web-{8828ECDB-9CF3-4865-8D57-3C36D378FE0E}" dt="2022-01-05T05:03:32.799" v="2"/>
          <ac:spMkLst>
            <pc:docMk/>
            <pc:sldMk cId="663560921" sldId="257"/>
            <ac:spMk id="3" creationId="{4736A7A6-A328-458B-B59F-7146166BACAC}"/>
          </ac:spMkLst>
        </pc:spChg>
        <pc:spChg chg="add">
          <ac:chgData name="Priscilla Wong" userId="S::spcsprw@spcs.edu.hk::00e3236a-ab67-4239-888f-325bce813678" providerId="AD" clId="Web-{8828ECDB-9CF3-4865-8D57-3C36D378FE0E}" dt="2022-01-05T05:03:32.799" v="2"/>
          <ac:spMkLst>
            <pc:docMk/>
            <pc:sldMk cId="663560921" sldId="257"/>
            <ac:spMk id="12" creationId="{5ABA7F3F-D56F-4C06-84AC-03FC83B0642E}"/>
          </ac:spMkLst>
        </pc:spChg>
        <pc:grpChg chg="add">
          <ac:chgData name="Priscilla Wong" userId="S::spcsprw@spcs.edu.hk::00e3236a-ab67-4239-888f-325bce813678" providerId="AD" clId="Web-{8828ECDB-9CF3-4865-8D57-3C36D378FE0E}" dt="2022-01-05T05:03:32.799" v="2"/>
          <ac:grpSpMkLst>
            <pc:docMk/>
            <pc:sldMk cId="663560921" sldId="257"/>
            <ac:grpSpMk id="8" creationId="{8C89EA62-F38E-4285-A105-C5E1BD360093}"/>
          </ac:grpSpMkLst>
        </pc:grpChg>
        <pc:grpChg chg="add">
          <ac:chgData name="Priscilla Wong" userId="S::spcsprw@spcs.edu.hk::00e3236a-ab67-4239-888f-325bce813678" providerId="AD" clId="Web-{8828ECDB-9CF3-4865-8D57-3C36D378FE0E}" dt="2022-01-05T05:03:32.799" v="2"/>
          <ac:grpSpMkLst>
            <pc:docMk/>
            <pc:sldMk cId="663560921" sldId="257"/>
            <ac:grpSpMk id="14" creationId="{715374B5-D7C8-4AA9-BE65-DB7A0CA9B420}"/>
          </ac:grpSpMkLst>
        </pc:grpChg>
      </pc:sldChg>
      <pc:sldChg chg="addSp delSp modSp new mod setBg">
        <pc:chgData name="Priscilla Wong" userId="S::spcsprw@spcs.edu.hk::00e3236a-ab67-4239-888f-325bce813678" providerId="AD" clId="Web-{8828ECDB-9CF3-4865-8D57-3C36D378FE0E}" dt="2022-01-05T05:05:33.568" v="29" actId="1076"/>
        <pc:sldMkLst>
          <pc:docMk/>
          <pc:sldMk cId="1051167282" sldId="258"/>
        </pc:sldMkLst>
        <pc:spChg chg="del">
          <ac:chgData name="Priscilla Wong" userId="S::spcsprw@spcs.edu.hk::00e3236a-ab67-4239-888f-325bce813678" providerId="AD" clId="Web-{8828ECDB-9CF3-4865-8D57-3C36D378FE0E}" dt="2022-01-05T05:04:14.628" v="10"/>
          <ac:spMkLst>
            <pc:docMk/>
            <pc:sldMk cId="1051167282" sldId="258"/>
            <ac:spMk id="2" creationId="{5A908774-C684-47B7-8B0C-99D3F5D6AF22}"/>
          </ac:spMkLst>
        </pc:spChg>
        <pc:spChg chg="mod">
          <ac:chgData name="Priscilla Wong" userId="S::spcsprw@spcs.edu.hk::00e3236a-ab67-4239-888f-325bce813678" providerId="AD" clId="Web-{8828ECDB-9CF3-4865-8D57-3C36D378FE0E}" dt="2022-01-05T05:04:28.503" v="16"/>
          <ac:spMkLst>
            <pc:docMk/>
            <pc:sldMk cId="1051167282" sldId="258"/>
            <ac:spMk id="3" creationId="{4A5AD40B-34DE-47D2-9789-EEC68A6B4401}"/>
          </ac:spMkLst>
        </pc:spChg>
        <pc:spChg chg="add mod">
          <ac:chgData name="Priscilla Wong" userId="S::spcsprw@spcs.edu.hk::00e3236a-ab67-4239-888f-325bce813678" providerId="AD" clId="Web-{8828ECDB-9CF3-4865-8D57-3C36D378FE0E}" dt="2022-01-05T05:05:33.568" v="29" actId="1076"/>
          <ac:spMkLst>
            <pc:docMk/>
            <pc:sldMk cId="1051167282" sldId="258"/>
            <ac:spMk id="5" creationId="{63BE7C85-854B-4382-AFDE-4A5A5A7DB5BD}"/>
          </ac:spMkLst>
        </pc:spChg>
        <pc:spChg chg="add">
          <ac:chgData name="Priscilla Wong" userId="S::spcsprw@spcs.edu.hk::00e3236a-ab67-4239-888f-325bce813678" providerId="AD" clId="Web-{8828ECDB-9CF3-4865-8D57-3C36D378FE0E}" dt="2022-01-05T05:04:19.128" v="12"/>
          <ac:spMkLst>
            <pc:docMk/>
            <pc:sldMk cId="1051167282" sldId="258"/>
            <ac:spMk id="8" creationId="{3362DFFC-4DCC-48EE-B781-94D04B95F1E8}"/>
          </ac:spMkLst>
        </pc:spChg>
        <pc:spChg chg="add">
          <ac:chgData name="Priscilla Wong" userId="S::spcsprw@spcs.edu.hk::00e3236a-ab67-4239-888f-325bce813678" providerId="AD" clId="Web-{8828ECDB-9CF3-4865-8D57-3C36D378FE0E}" dt="2022-01-05T05:04:19.128" v="12"/>
          <ac:spMkLst>
            <pc:docMk/>
            <pc:sldMk cId="1051167282" sldId="258"/>
            <ac:spMk id="10" creationId="{18B8B265-E68C-4B64-9238-781F0102C57B}"/>
          </ac:spMkLst>
        </pc:spChg>
        <pc:picChg chg="add mod">
          <ac:chgData name="Priscilla Wong" userId="S::spcsprw@spcs.edu.hk::00e3236a-ab67-4239-888f-325bce813678" providerId="AD" clId="Web-{8828ECDB-9CF3-4865-8D57-3C36D378FE0E}" dt="2022-01-05T05:05:31.489" v="27" actId="1076"/>
          <ac:picMkLst>
            <pc:docMk/>
            <pc:sldMk cId="1051167282" sldId="258"/>
            <ac:picMk id="4" creationId="{A1FE73B0-7BD2-4D29-B42E-BB6CF776BF8B}"/>
          </ac:picMkLst>
        </pc:picChg>
      </pc:sldChg>
      <pc:sldChg chg="addSp delSp modSp new mod setBg">
        <pc:chgData name="Priscilla Wong" userId="S::spcsprw@spcs.edu.hk::00e3236a-ab67-4239-888f-325bce813678" providerId="AD" clId="Web-{8828ECDB-9CF3-4865-8D57-3C36D378FE0E}" dt="2022-01-05T05:06:12.881" v="37"/>
        <pc:sldMkLst>
          <pc:docMk/>
          <pc:sldMk cId="1361169831" sldId="259"/>
        </pc:sldMkLst>
        <pc:spChg chg="del">
          <ac:chgData name="Priscilla Wong" userId="S::spcsprw@spcs.edu.hk::00e3236a-ab67-4239-888f-325bce813678" providerId="AD" clId="Web-{8828ECDB-9CF3-4865-8D57-3C36D378FE0E}" dt="2022-01-05T05:05:50.974" v="35"/>
          <ac:spMkLst>
            <pc:docMk/>
            <pc:sldMk cId="1361169831" sldId="259"/>
            <ac:spMk id="2" creationId="{80A871BD-E38E-4D82-A1F9-77A38FEB68C5}"/>
          </ac:spMkLst>
        </pc:spChg>
        <pc:spChg chg="mod ord">
          <ac:chgData name="Priscilla Wong" userId="S::spcsprw@spcs.edu.hk::00e3236a-ab67-4239-888f-325bce813678" providerId="AD" clId="Web-{8828ECDB-9CF3-4865-8D57-3C36D378FE0E}" dt="2022-01-05T05:06:12.881" v="37"/>
          <ac:spMkLst>
            <pc:docMk/>
            <pc:sldMk cId="1361169831" sldId="259"/>
            <ac:spMk id="3" creationId="{8DEC9241-23D0-48AB-AC85-00EA0EB65A39}"/>
          </ac:spMkLst>
        </pc:spChg>
        <pc:spChg chg="add">
          <ac:chgData name="Priscilla Wong" userId="S::spcsprw@spcs.edu.hk::00e3236a-ab67-4239-888f-325bce813678" providerId="AD" clId="Web-{8828ECDB-9CF3-4865-8D57-3C36D378FE0E}" dt="2022-01-05T05:06:12.881" v="37"/>
          <ac:spMkLst>
            <pc:docMk/>
            <pc:sldMk cId="1361169831" sldId="259"/>
            <ac:spMk id="9" creationId="{2078F889-8780-48D5-8B9E-DF8B13063783}"/>
          </ac:spMkLst>
        </pc:spChg>
        <pc:spChg chg="add">
          <ac:chgData name="Priscilla Wong" userId="S::spcsprw@spcs.edu.hk::00e3236a-ab67-4239-888f-325bce813678" providerId="AD" clId="Web-{8828ECDB-9CF3-4865-8D57-3C36D378FE0E}" dt="2022-01-05T05:06:12.881" v="37"/>
          <ac:spMkLst>
            <pc:docMk/>
            <pc:sldMk cId="1361169831" sldId="259"/>
            <ac:spMk id="11" creationId="{3A4CABA2-22A0-44B2-BD92-28FF73FCEA27}"/>
          </ac:spMkLst>
        </pc:spChg>
        <pc:picChg chg="add mod">
          <ac:chgData name="Priscilla Wong" userId="S::spcsprw@spcs.edu.hk::00e3236a-ab67-4239-888f-325bce813678" providerId="AD" clId="Web-{8828ECDB-9CF3-4865-8D57-3C36D378FE0E}" dt="2022-01-05T05:06:12.881" v="37"/>
          <ac:picMkLst>
            <pc:docMk/>
            <pc:sldMk cId="1361169831" sldId="259"/>
            <ac:picMk id="4" creationId="{E7598027-6DF5-4A6A-A548-92E872B303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masstockimages.com/free/ideas_concepts/slides/gift_tag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1D1F32-EFB2-4D76-B0BE-96A9628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7200" b="1" cap="all">
                <a:ea typeface="+mj-lt"/>
                <a:cs typeface="+mj-lt"/>
              </a:rPr>
              <a:t>愛的樂章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356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40B-34DE-47D2-9789-EEC68A6B4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306" y="252595"/>
            <a:ext cx="6091063" cy="6396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sz="1600" b="1">
                <a:ea typeface="+mn-lt"/>
                <a:cs typeface="+mn-lt"/>
              </a:rPr>
              <a:t>每個人來到世上都經驗過愛。尚在母胎時，他已接受到許多人的關切期待。這被愛的感覺隨著時日的增多而越盈深厚。年幼時對愛的感受帶有點自私，未見純清，因自我中心高漲。愛為人來說就如空氣，沒了便沒有生命。愛是宇宙萬物的動力。內用很多不同的詞彙來形容愛：慈悲、關心、環保等等</a:t>
            </a:r>
            <a:r>
              <a:rPr lang="en-US" sz="1600" b="1">
                <a:ea typeface="+mn-lt"/>
                <a:cs typeface="+mn-lt"/>
              </a:rPr>
              <a:t>。</a:t>
            </a:r>
            <a:br>
              <a:rPr lang="en-US" sz="1600" b="1">
                <a:ea typeface="+mn-lt"/>
                <a:cs typeface="+mn-lt"/>
              </a:rPr>
            </a:br>
            <a:br>
              <a:rPr lang="en-US" altLang="ja-JP" sz="1600" b="1">
                <a:ea typeface="+mn-lt"/>
                <a:cs typeface="+mn-lt"/>
              </a:rPr>
            </a:br>
            <a:r>
              <a:rPr lang="ja-JP" altLang="en-US" sz="1600" b="1">
                <a:ea typeface="+mn-lt"/>
                <a:cs typeface="+mn-lt"/>
              </a:rPr>
              <a:t>耶穌的福音就是愛的樂章。這福音有時讓人感到寧靜舒泰，有時卻充滿矛盾，顯得複雜。雖是如此，聖經仍是一本愛的樂章。耶穌周而復始地提醒門徒愛的重要，他甚至在死前仍叮囑門秩一條新的誡命：「我給你們一條新命令：你們該彼此相愛；如同我愛了你們，你們也該照樣彼此相愛。」</a:t>
            </a:r>
            <a:r>
              <a:rPr lang="en-US" sz="1600" b="1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若</a:t>
            </a:r>
            <a:r>
              <a:rPr lang="en-US" sz="1600" b="1">
                <a:ea typeface="+mn-lt"/>
                <a:cs typeface="+mn-lt"/>
              </a:rPr>
              <a:t>13：34﹚</a:t>
            </a:r>
            <a:r>
              <a:rPr lang="ja-JP" altLang="en-US" sz="1600" b="1">
                <a:ea typeface="+mn-lt"/>
                <a:cs typeface="+mn-lt"/>
              </a:rPr>
              <a:t>實在，耶穌一生都以生活述說這條誡命。這條誡命看似簡單，卻並不是人人能接受，特別為那些固守猶太法律的猶太人。因為愛不是法規，若因法規而愛，便一無意義了</a:t>
            </a:r>
            <a:r>
              <a:rPr lang="en-US" sz="1600" b="1">
                <a:ea typeface="+mn-lt"/>
                <a:cs typeface="+mn-lt"/>
              </a:rPr>
              <a:t>。</a:t>
            </a:r>
            <a:br>
              <a:rPr lang="en-US" sz="1600" b="1">
                <a:ea typeface="+mn-lt"/>
                <a:cs typeface="+mn-lt"/>
              </a:rPr>
            </a:br>
            <a:br>
              <a:rPr lang="en-US" altLang="ja-JP" sz="1600" b="1">
                <a:ea typeface="+mn-lt"/>
                <a:cs typeface="+mn-lt"/>
              </a:rPr>
            </a:br>
            <a:r>
              <a:rPr lang="ja-JP" altLang="en-US" sz="1600" b="1">
                <a:ea typeface="+mn-lt"/>
                <a:cs typeface="+mn-lt"/>
              </a:rPr>
              <a:t>耶穌的這一新誡命徹底將人際關係的本質改變，人的關係是友誼</a:t>
            </a:r>
            <a:r>
              <a:rPr lang="en-US" sz="1600" b="1">
                <a:ea typeface="+mn-lt"/>
                <a:cs typeface="+mn-lt"/>
              </a:rPr>
              <a:t>friendship</a:t>
            </a:r>
            <a:r>
              <a:rPr lang="ja-JP" altLang="en-US" sz="1600" b="1">
                <a:ea typeface="+mn-lt"/>
                <a:cs typeface="+mn-lt"/>
              </a:rPr>
              <a:t>。人要互相尊重，彼此接納。這愛的效果就是喜樂，而這喜樂是圓滿無缺的。這圓滿無缺的喜樂證實愛的存在。耶穌說：「如果你們遵守我的命令，便存在我的愛內，正如我遵守了我父的命令而存在他的愛內一樣。我對你們講論了這些事，為使我的喜樂存在你們內，使你們喜樂圓滿無缺。」</a:t>
            </a:r>
            <a:r>
              <a:rPr lang="en-US" sz="1600" b="1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若</a:t>
            </a:r>
            <a:r>
              <a:rPr lang="en-US" sz="1600" b="1">
                <a:ea typeface="+mn-lt"/>
                <a:cs typeface="+mn-lt"/>
              </a:rPr>
              <a:t>15：10-11﹚</a:t>
            </a:r>
            <a:r>
              <a:rPr lang="ja-JP" altLang="en-US" sz="1600" b="1">
                <a:ea typeface="+mn-lt"/>
                <a:cs typeface="+mn-lt"/>
              </a:rPr>
              <a:t>耶穌又說：「誰愛我，必遵守我的話，我父也必愛他，我們要到他那裡去，並要在他那裡作我們的住所。」</a:t>
            </a:r>
            <a:r>
              <a:rPr lang="en-US" sz="1600" b="1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若</a:t>
            </a:r>
            <a:r>
              <a:rPr lang="en-US" sz="1600" b="1">
                <a:ea typeface="+mn-lt"/>
                <a:cs typeface="+mn-lt"/>
              </a:rPr>
              <a:t>14：23﹚</a:t>
            </a:r>
            <a:r>
              <a:rPr lang="ja-JP" altLang="en-US" sz="1600" b="1">
                <a:ea typeface="+mn-lt"/>
                <a:cs typeface="+mn-lt"/>
              </a:rPr>
              <a:t>這愛不只改善人際關係，更增進人和天父的關係。「你們便知道我在我父內，你們在我內，我也在你們內。」</a:t>
            </a:r>
            <a:r>
              <a:rPr lang="en-US" sz="1600" b="1">
                <a:ea typeface="+mn-lt"/>
                <a:cs typeface="+mn-lt"/>
              </a:rPr>
              <a:t>﹙</a:t>
            </a:r>
            <a:r>
              <a:rPr lang="ja-JP" altLang="en-US" sz="1600" b="1">
                <a:ea typeface="+mn-lt"/>
                <a:cs typeface="+mn-lt"/>
              </a:rPr>
              <a:t>若</a:t>
            </a:r>
            <a:r>
              <a:rPr lang="en-US" sz="1600" b="1">
                <a:ea typeface="+mn-lt"/>
                <a:cs typeface="+mn-lt"/>
              </a:rPr>
              <a:t>14：20﹚</a:t>
            </a:r>
            <a:endParaRPr lang="en-US" sz="1600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1FE73B0-7BD2-4D29-B42E-BB6CF776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522" y="1642994"/>
            <a:ext cx="5047784" cy="3348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E7C85-854B-4382-AFDE-4A5A5A7DB5BD}"/>
              </a:ext>
            </a:extLst>
          </p:cNvPr>
          <p:cNvSpPr txBox="1"/>
          <p:nvPr/>
        </p:nvSpPr>
        <p:spPr>
          <a:xfrm>
            <a:off x="124522" y="5094522"/>
            <a:ext cx="5029199" cy="521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16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Images : person, group, people, girl, sunset ...">
            <a:extLst>
              <a:ext uri="{FF2B5EF4-FFF2-40B4-BE49-F238E27FC236}">
                <a16:creationId xmlns:a16="http://schemas.microsoft.com/office/drawing/2014/main" id="{E7598027-6DF5-4A6A-A548-92E872B30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39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241-23D0-48AB-AC85-00EA0EB6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人在天父內，天父在人內，表達出關係之親密。人會認識到其實天父就是愛。認識天父不是理性的學習，而是一種深入的體會，一種領悟。愛不是言也不是語，而是實際的行動。「因為在基督耶穌內，割損或不割損都算不得什麼，唯有以愛德行事的信德，纔算什麼。」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﹙</a:t>
            </a: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迦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5：6﹚</a:t>
            </a: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原來信主的人就應有愛的行動。愛是人唯一的永恆遺產，甚麼也會消逝，唯有愛常存不朽。「我若能說人間的語言，和能說天使的語言；但我若沒有愛，我就成了個發聲的鑼，或發響的鈸。」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﹙</a:t>
            </a: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格前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13：1﹚</a:t>
            </a: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若沒有愛，甚麼都變得無價值，就算為天主獻上生命，若沒有愛，也就毫無價值了。因此，有些學者表示，耶穌所教導的愛包涵人間所有道理，是最美的詩篇，是愛樂章的拍子。愛的行動，圓滿喜樂的結果，為信仰編成優美的歌曲。人要學唱這歌曲便要接受別人的教導。被愛接受過愛的人才懂得愛，如同天父愛了我們一樣。有些學者形容人如一條乾涸的河流，天父讓自己成了這河流的泉源，愛如泉湧，使河道川流不息。接受過天父的愛的人，喝過這水的人會認識天父，懂得詠唱甚至演奏這愛的樂章。有些人可能對愛有著負面的經驗，因愛而受傷害，被出賣，因而怕去愛，但若能開放自己，接受天父的愛，他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/</a:t>
            </a:r>
            <a:r>
              <a:rPr lang="ja-JP" altLang="en-US" sz="1700" b="1">
                <a:solidFill>
                  <a:schemeClr val="bg2"/>
                </a:solidFill>
                <a:ea typeface="+mn-lt"/>
                <a:cs typeface="+mn-lt"/>
              </a:rPr>
              <a:t>她的傷將被治癒，重新出發，譜唱愛的樂章</a:t>
            </a:r>
            <a:r>
              <a:rPr lang="en-US" sz="1700" b="1">
                <a:solidFill>
                  <a:schemeClr val="bg2"/>
                </a:solidFill>
                <a:ea typeface="+mn-lt"/>
                <a:cs typeface="+mn-lt"/>
              </a:rPr>
              <a:t>。</a:t>
            </a:r>
            <a:endParaRPr lang="en-US" sz="1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98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Crop</vt:lpstr>
      <vt:lpstr>基督徒的信仰</vt:lpstr>
      <vt:lpstr>愛的樂章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2022-01-05T05:02:51Z</dcterms:created>
  <dcterms:modified xsi:type="dcterms:W3CDTF">2022-01-05T05:06:13Z</dcterms:modified>
</cp:coreProperties>
</file>